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7" r:id="rId3"/>
    <p:sldId id="268" r:id="rId4"/>
    <p:sldId id="257" r:id="rId5"/>
    <p:sldId id="261" r:id="rId6"/>
    <p:sldId id="269" r:id="rId7"/>
    <p:sldId id="258" r:id="rId8"/>
    <p:sldId id="265" r:id="rId9"/>
    <p:sldId id="259" r:id="rId10"/>
    <p:sldId id="260" r:id="rId11"/>
    <p:sldId id="270" r:id="rId12"/>
    <p:sldId id="276" r:id="rId13"/>
    <p:sldId id="262" r:id="rId14"/>
    <p:sldId id="274" r:id="rId15"/>
    <p:sldId id="275" r:id="rId16"/>
    <p:sldId id="263" r:id="rId17"/>
    <p:sldId id="264" r:id="rId18"/>
    <p:sldId id="271" r:id="rId19"/>
    <p:sldId id="272"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ANDREW OWCZAREK" initials="MAO" lastIdx="21" clrIdx="0">
    <p:extLst>
      <p:ext uri="{19B8F6BF-5375-455C-9EA6-DF929625EA0E}">
        <p15:presenceInfo xmlns:p15="http://schemas.microsoft.com/office/powerpoint/2012/main" userId="MICHAEL ANDREW OWCZAREK" providerId="None"/>
      </p:ext>
    </p:extLst>
  </p:cmAuthor>
  <p:cmAuthor id="2" name="Guest User" initials="GU" lastIdx="2" clrIdx="1"/>
  <p:cmAuthor id="3" name="Joel Morran" initials="JM" lastIdx="1" clrIdx="2">
    <p:extLst>
      <p:ext uri="{19B8F6BF-5375-455C-9EA6-DF929625EA0E}">
        <p15:presenceInfo xmlns:p15="http://schemas.microsoft.com/office/powerpoint/2012/main" userId="db2ae791705595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BEF0E-18E8-4377-B706-040AB04B2BC4}" v="1" dt="2019-06-03T15:24:03.766"/>
    <p1510:client id="{10C4C6F0-48BE-4FE7-A0E2-E2D09DD3E5C4}" v="1" dt="2019-10-09T02:43:43.195"/>
    <p1510:client id="{195BEE49-797B-40C3-BF8A-C1B9F447173A}" v="440" dt="2019-06-03T12:42:00.840"/>
    <p1510:client id="{A3C29620-C810-4AA2-AEDC-C53857F3D53D}" v="44" dt="2019-06-03T06:03:34.942"/>
    <p1510:client id="{BA77ABA9-35C7-4239-821D-4CEA55CCE860}" v="351" dt="2019-06-04T03:12:37.807"/>
    <p1510:client id="{F386C860-7CB9-4FE6-96B7-05695D31248A}" v="1" dt="2019-06-04T02:31:18.039"/>
    <p1510:client id="{FD1B6CA4-6381-4812-AC5C-77011C81D4B6}" v="385" dt="2019-10-31T01:48:49.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l Morran" userId="db2ae79170559568" providerId="Windows Live" clId="Web-{2626FDEC-B2D1-4F83-8D1A-A41811925893}"/>
    <pc:docChg chg="modSld">
      <pc:chgData name="Joel Morran" userId="db2ae79170559568" providerId="Windows Live" clId="Web-{2626FDEC-B2D1-4F83-8D1A-A41811925893}" dt="2019-06-03T21:25:12.641" v="25" actId="20577"/>
      <pc:docMkLst>
        <pc:docMk/>
      </pc:docMkLst>
      <pc:sldChg chg="modSp">
        <pc:chgData name="Joel Morran" userId="db2ae79170559568" providerId="Windows Live" clId="Web-{2626FDEC-B2D1-4F83-8D1A-A41811925893}" dt="2019-06-03T21:25:12.641" v="24" actId="20577"/>
        <pc:sldMkLst>
          <pc:docMk/>
          <pc:sldMk cId="1576558662" sldId="264"/>
        </pc:sldMkLst>
        <pc:spChg chg="mod">
          <ac:chgData name="Joel Morran" userId="db2ae79170559568" providerId="Windows Live" clId="Web-{2626FDEC-B2D1-4F83-8D1A-A41811925893}" dt="2019-06-03T21:25:12.641" v="24" actId="20577"/>
          <ac:spMkLst>
            <pc:docMk/>
            <pc:sldMk cId="1576558662" sldId="264"/>
            <ac:spMk id="3" creationId="{7DC48CD0-102D-4671-B94E-0EAB66E91663}"/>
          </ac:spMkLst>
        </pc:spChg>
      </pc:sldChg>
    </pc:docChg>
  </pc:docChgLst>
  <pc:docChgLst>
    <pc:chgData name="Michael Owczarek" userId="d9f0c8185603d174" providerId="LiveId" clId="{195BEE49-797B-40C3-BF8A-C1B9F447173A}"/>
    <pc:docChg chg="undo custSel mod modSld modMainMaster">
      <pc:chgData name="Michael Owczarek" userId="d9f0c8185603d174" providerId="LiveId" clId="{195BEE49-797B-40C3-BF8A-C1B9F447173A}" dt="2019-06-03T12:42:00.840" v="439" actId="1076"/>
      <pc:docMkLst>
        <pc:docMk/>
      </pc:docMkLst>
      <pc:sldChg chg="addSp modSp">
        <pc:chgData name="Michael Owczarek" userId="d9f0c8185603d174" providerId="LiveId" clId="{195BEE49-797B-40C3-BF8A-C1B9F447173A}" dt="2019-06-03T12:30:16.352" v="352" actId="1035"/>
        <pc:sldMkLst>
          <pc:docMk/>
          <pc:sldMk cId="1034436817" sldId="256"/>
        </pc:sldMkLst>
        <pc:spChg chg="mod">
          <ac:chgData name="Michael Owczarek" userId="d9f0c8185603d174" providerId="LiveId" clId="{195BEE49-797B-40C3-BF8A-C1B9F447173A}" dt="2019-06-03T12:30:08.006" v="327" actId="1076"/>
          <ac:spMkLst>
            <pc:docMk/>
            <pc:sldMk cId="1034436817" sldId="256"/>
            <ac:spMk id="2" creationId="{A70B665D-4D14-471F-B8F4-A21F825D4D68}"/>
          </ac:spMkLst>
        </pc:spChg>
        <pc:picChg chg="add mod modCrop">
          <ac:chgData name="Michael Owczarek" userId="d9f0c8185603d174" providerId="LiveId" clId="{195BEE49-797B-40C3-BF8A-C1B9F447173A}" dt="2019-06-03T12:30:16.352" v="352" actId="1035"/>
          <ac:picMkLst>
            <pc:docMk/>
            <pc:sldMk cId="1034436817" sldId="256"/>
            <ac:picMk id="4" creationId="{BDDE6571-02E2-495E-83FF-24326AB00534}"/>
          </ac:picMkLst>
        </pc:picChg>
      </pc:sldChg>
      <pc:sldChg chg="addSp modSp">
        <pc:chgData name="Michael Owczarek" userId="d9f0c8185603d174" providerId="LiveId" clId="{195BEE49-797B-40C3-BF8A-C1B9F447173A}" dt="2019-06-03T12:39:41.055" v="425" actId="1037"/>
        <pc:sldMkLst>
          <pc:docMk/>
          <pc:sldMk cId="2023438892" sldId="257"/>
        </pc:sldMkLst>
        <pc:picChg chg="add mod modCrop">
          <ac:chgData name="Michael Owczarek" userId="d9f0c8185603d174" providerId="LiveId" clId="{195BEE49-797B-40C3-BF8A-C1B9F447173A}" dt="2019-06-03T12:39:41.055" v="425" actId="1037"/>
          <ac:picMkLst>
            <pc:docMk/>
            <pc:sldMk cId="2023438892" sldId="257"/>
            <ac:picMk id="8" creationId="{3C39AFF4-5F93-408E-AAC9-3905C7002E50}"/>
          </ac:picMkLst>
        </pc:picChg>
      </pc:sldChg>
      <pc:sldChg chg="modSp">
        <pc:chgData name="Michael Owczarek" userId="d9f0c8185603d174" providerId="LiveId" clId="{195BEE49-797B-40C3-BF8A-C1B9F447173A}" dt="2019-06-03T11:58:48.603" v="298" actId="20577"/>
        <pc:sldMkLst>
          <pc:docMk/>
          <pc:sldMk cId="1633773267" sldId="258"/>
        </pc:sldMkLst>
        <pc:spChg chg="mod">
          <ac:chgData name="Michael Owczarek" userId="d9f0c8185603d174" providerId="LiveId" clId="{195BEE49-797B-40C3-BF8A-C1B9F447173A}" dt="2019-06-03T11:58:48.603" v="298" actId="20577"/>
          <ac:spMkLst>
            <pc:docMk/>
            <pc:sldMk cId="1633773267" sldId="258"/>
            <ac:spMk id="3" creationId="{CB02C1B3-2248-44D8-ACEF-25FCF0623ABB}"/>
          </ac:spMkLst>
        </pc:spChg>
      </pc:sldChg>
      <pc:sldChg chg="addSp modSp">
        <pc:chgData name="Michael Owczarek" userId="d9f0c8185603d174" providerId="LiveId" clId="{195BEE49-797B-40C3-BF8A-C1B9F447173A}" dt="2019-06-03T12:42:00.840" v="439" actId="1076"/>
        <pc:sldMkLst>
          <pc:docMk/>
          <pc:sldMk cId="3259157606" sldId="259"/>
        </pc:sldMkLst>
        <pc:spChg chg="mod">
          <ac:chgData name="Michael Owczarek" userId="d9f0c8185603d174" providerId="LiveId" clId="{195BEE49-797B-40C3-BF8A-C1B9F447173A}" dt="2019-06-03T11:56:33.259" v="258" actId="5793"/>
          <ac:spMkLst>
            <pc:docMk/>
            <pc:sldMk cId="3259157606" sldId="259"/>
            <ac:spMk id="2" creationId="{FCDE03E0-66CA-4CF2-BB76-3F05F7BF2E0B}"/>
          </ac:spMkLst>
        </pc:spChg>
        <pc:spChg chg="mod">
          <ac:chgData name="Michael Owczarek" userId="d9f0c8185603d174" providerId="LiveId" clId="{195BEE49-797B-40C3-BF8A-C1B9F447173A}" dt="2019-06-03T11:56:37.024" v="261" actId="20577"/>
          <ac:spMkLst>
            <pc:docMk/>
            <pc:sldMk cId="3259157606" sldId="259"/>
            <ac:spMk id="3" creationId="{288F5EAF-4C65-44C3-A37A-986F0F3527E4}"/>
          </ac:spMkLst>
        </pc:spChg>
        <pc:picChg chg="add mod">
          <ac:chgData name="Michael Owczarek" userId="d9f0c8185603d174" providerId="LiveId" clId="{195BEE49-797B-40C3-BF8A-C1B9F447173A}" dt="2019-06-03T12:42:00.840" v="439" actId="1076"/>
          <ac:picMkLst>
            <pc:docMk/>
            <pc:sldMk cId="3259157606" sldId="259"/>
            <ac:picMk id="4" creationId="{AF1050AD-9CA5-4E79-80A9-F060B9BE6458}"/>
          </ac:picMkLst>
        </pc:picChg>
      </pc:sldChg>
      <pc:sldChg chg="addSp delSp modSp">
        <pc:chgData name="Michael Owczarek" userId="d9f0c8185603d174" providerId="LiveId" clId="{195BEE49-797B-40C3-BF8A-C1B9F447173A}" dt="2019-06-03T12:36:23.061" v="407" actId="478"/>
        <pc:sldMkLst>
          <pc:docMk/>
          <pc:sldMk cId="1237209" sldId="260"/>
        </pc:sldMkLst>
        <pc:spChg chg="del">
          <ac:chgData name="Michael Owczarek" userId="d9f0c8185603d174" providerId="LiveId" clId="{195BEE49-797B-40C3-BF8A-C1B9F447173A}" dt="2019-06-03T12:36:23.061" v="407" actId="478"/>
          <ac:spMkLst>
            <pc:docMk/>
            <pc:sldMk cId="1237209" sldId="260"/>
            <ac:spMk id="3" creationId="{347E80E5-B468-4F1E-8370-795487DD605A}"/>
          </ac:spMkLst>
        </pc:spChg>
        <pc:picChg chg="add mod">
          <ac:chgData name="Michael Owczarek" userId="d9f0c8185603d174" providerId="LiveId" clId="{195BEE49-797B-40C3-BF8A-C1B9F447173A}" dt="2019-06-03T12:36:10.273" v="406" actId="1076"/>
          <ac:picMkLst>
            <pc:docMk/>
            <pc:sldMk cId="1237209" sldId="260"/>
            <ac:picMk id="4" creationId="{C0CBF695-8F68-482E-8D2A-5849E92B09F1}"/>
          </ac:picMkLst>
        </pc:picChg>
      </pc:sldChg>
      <pc:sldChg chg="addSp delSp modSp">
        <pc:chgData name="Michael Owczarek" userId="d9f0c8185603d174" providerId="LiveId" clId="{195BEE49-797B-40C3-BF8A-C1B9F447173A}" dt="2019-06-03T12:38:47.852" v="411" actId="478"/>
        <pc:sldMkLst>
          <pc:docMk/>
          <pc:sldMk cId="4104445282" sldId="261"/>
        </pc:sldMkLst>
        <pc:spChg chg="mod">
          <ac:chgData name="Michael Owczarek" userId="d9f0c8185603d174" providerId="LiveId" clId="{195BEE49-797B-40C3-BF8A-C1B9F447173A}" dt="2019-06-03T12:32:21.893" v="398" actId="20577"/>
          <ac:spMkLst>
            <pc:docMk/>
            <pc:sldMk cId="4104445282" sldId="261"/>
            <ac:spMk id="21" creationId="{7FF4B312-FC6C-4E89-824F-10C2B0C61FB4}"/>
          </ac:spMkLst>
        </pc:spChg>
        <pc:picChg chg="add del mod">
          <ac:chgData name="Michael Owczarek" userId="d9f0c8185603d174" providerId="LiveId" clId="{195BEE49-797B-40C3-BF8A-C1B9F447173A}" dt="2019-06-03T12:38:47.852" v="411" actId="478"/>
          <ac:picMkLst>
            <pc:docMk/>
            <pc:sldMk cId="4104445282" sldId="261"/>
            <ac:picMk id="5" creationId="{2756E109-163E-47DF-A6EF-BCF0CBF7AAF0}"/>
          </ac:picMkLst>
        </pc:picChg>
      </pc:sldChg>
      <pc:sldChg chg="addSp delSp modSp">
        <pc:chgData name="Michael Owczarek" userId="d9f0c8185603d174" providerId="LiveId" clId="{195BEE49-797B-40C3-BF8A-C1B9F447173A}" dt="2019-06-03T12:41:31.368" v="437"/>
        <pc:sldMkLst>
          <pc:docMk/>
          <pc:sldMk cId="584553305" sldId="266"/>
        </pc:sldMkLst>
        <pc:picChg chg="add del mod">
          <ac:chgData name="Michael Owczarek" userId="d9f0c8185603d174" providerId="LiveId" clId="{195BEE49-797B-40C3-BF8A-C1B9F447173A}" dt="2019-06-03T12:41:14.695" v="434" actId="478"/>
          <ac:picMkLst>
            <pc:docMk/>
            <pc:sldMk cId="584553305" sldId="266"/>
            <ac:picMk id="4" creationId="{00FB3D2E-9EAB-43E7-AD4F-015F16D3EC80}"/>
          </ac:picMkLst>
        </pc:picChg>
        <pc:picChg chg="add del">
          <ac:chgData name="Michael Owczarek" userId="d9f0c8185603d174" providerId="LiveId" clId="{195BEE49-797B-40C3-BF8A-C1B9F447173A}" dt="2019-06-03T12:41:21.329" v="436" actId="478"/>
          <ac:picMkLst>
            <pc:docMk/>
            <pc:sldMk cId="584553305" sldId="266"/>
            <ac:picMk id="7" creationId="{4EF77862-AFC8-4719-A5F2-4B860D9FADF5}"/>
          </ac:picMkLst>
        </pc:picChg>
        <pc:picChg chg="add">
          <ac:chgData name="Michael Owczarek" userId="d9f0c8185603d174" providerId="LiveId" clId="{195BEE49-797B-40C3-BF8A-C1B9F447173A}" dt="2019-06-03T12:41:31.368" v="437"/>
          <ac:picMkLst>
            <pc:docMk/>
            <pc:sldMk cId="584553305" sldId="266"/>
            <ac:picMk id="9" creationId="{8D306E87-311B-409D-AD88-BC3EB80ADBF3}"/>
          </ac:picMkLst>
        </pc:picChg>
      </pc:sldChg>
      <pc:sldChg chg="addSp modSp">
        <pc:chgData name="Michael Owczarek" userId="d9f0c8185603d174" providerId="LiveId" clId="{195BEE49-797B-40C3-BF8A-C1B9F447173A}" dt="2019-06-03T12:39:50.380" v="427"/>
        <pc:sldMkLst>
          <pc:docMk/>
          <pc:sldMk cId="2367283341" sldId="267"/>
        </pc:sldMkLst>
        <pc:spChg chg="mod">
          <ac:chgData name="Michael Owczarek" userId="d9f0c8185603d174" providerId="LiveId" clId="{195BEE49-797B-40C3-BF8A-C1B9F447173A}" dt="2019-06-03T12:32:04.050" v="396" actId="1076"/>
          <ac:spMkLst>
            <pc:docMk/>
            <pc:sldMk cId="2367283341" sldId="267"/>
            <ac:spMk id="2" creationId="{DE341CDD-98BC-4FF2-A9C8-E8EAD0F7A7B9}"/>
          </ac:spMkLst>
        </pc:spChg>
        <pc:picChg chg="add">
          <ac:chgData name="Michael Owczarek" userId="d9f0c8185603d174" providerId="LiveId" clId="{195BEE49-797B-40C3-BF8A-C1B9F447173A}" dt="2019-06-03T12:39:50.380" v="427"/>
          <ac:picMkLst>
            <pc:docMk/>
            <pc:sldMk cId="2367283341" sldId="267"/>
            <ac:picMk id="7" creationId="{AD0C920D-C3D6-4CFA-A78B-47C7AD09CFC3}"/>
          </ac:picMkLst>
        </pc:picChg>
      </pc:sldChg>
      <pc:sldChg chg="addSp modSp mod setBg">
        <pc:chgData name="Michael Owczarek" userId="d9f0c8185603d174" providerId="LiveId" clId="{195BEE49-797B-40C3-BF8A-C1B9F447173A}" dt="2019-06-03T12:39:48.796" v="426"/>
        <pc:sldMkLst>
          <pc:docMk/>
          <pc:sldMk cId="4086814955" sldId="268"/>
        </pc:sldMkLst>
        <pc:spChg chg="mod">
          <ac:chgData name="Michael Owczarek" userId="d9f0c8185603d174" providerId="LiveId" clId="{195BEE49-797B-40C3-BF8A-C1B9F447173A}" dt="2019-06-03T12:31:18.571" v="388" actId="1076"/>
          <ac:spMkLst>
            <pc:docMk/>
            <pc:sldMk cId="4086814955" sldId="268"/>
            <ac:spMk id="2" creationId="{F2AD62C9-2C5A-4DCA-95A4-249254BF45DE}"/>
          </ac:spMkLst>
        </pc:spChg>
        <pc:spChg chg="mod">
          <ac:chgData name="Michael Owczarek" userId="d9f0c8185603d174" providerId="LiveId" clId="{195BEE49-797B-40C3-BF8A-C1B9F447173A}" dt="2019-06-03T12:31:43.282" v="392" actId="1076"/>
          <ac:spMkLst>
            <pc:docMk/>
            <pc:sldMk cId="4086814955" sldId="268"/>
            <ac:spMk id="3" creationId="{0272400F-EB1C-41DC-8E0C-7E26DDB1D063}"/>
          </ac:spMkLst>
        </pc:spChg>
        <pc:spChg chg="add">
          <ac:chgData name="Michael Owczarek" userId="d9f0c8185603d174" providerId="LiveId" clId="{195BEE49-797B-40C3-BF8A-C1B9F447173A}" dt="2019-06-03T10:58:07.484" v="193" actId="26606"/>
          <ac:spMkLst>
            <pc:docMk/>
            <pc:sldMk cId="4086814955" sldId="268"/>
            <ac:spMk id="8" creationId="{3B854194-185D-494D-905C-7C7CB2E30F6E}"/>
          </ac:spMkLst>
        </pc:spChg>
        <pc:spChg chg="add">
          <ac:chgData name="Michael Owczarek" userId="d9f0c8185603d174" providerId="LiveId" clId="{195BEE49-797B-40C3-BF8A-C1B9F447173A}" dt="2019-06-03T10:58:07.484" v="193" actId="26606"/>
          <ac:spMkLst>
            <pc:docMk/>
            <pc:sldMk cId="4086814955" sldId="268"/>
            <ac:spMk id="10" creationId="{B4F5FA0D-0104-4987-8241-EFF7C85B88DE}"/>
          </ac:spMkLst>
        </pc:spChg>
        <pc:picChg chg="add">
          <ac:chgData name="Michael Owczarek" userId="d9f0c8185603d174" providerId="LiveId" clId="{195BEE49-797B-40C3-BF8A-C1B9F447173A}" dt="2019-06-03T12:39:48.796" v="426"/>
          <ac:picMkLst>
            <pc:docMk/>
            <pc:sldMk cId="4086814955" sldId="268"/>
            <ac:picMk id="7" creationId="{C5433ADC-1295-4DDD-B89E-C7B5FBB308B6}"/>
          </ac:picMkLst>
        </pc:picChg>
        <pc:picChg chg="add">
          <ac:chgData name="Michael Owczarek" userId="d9f0c8185603d174" providerId="LiveId" clId="{195BEE49-797B-40C3-BF8A-C1B9F447173A}" dt="2019-06-03T10:58:07.484" v="193" actId="26606"/>
          <ac:picMkLst>
            <pc:docMk/>
            <pc:sldMk cId="4086814955" sldId="268"/>
            <ac:picMk id="12" creationId="{2897127E-6CEF-446C-BE87-93B7C46E49D1}"/>
          </ac:picMkLst>
        </pc:picChg>
      </pc:sldChg>
      <pc:sldChg chg="modSp">
        <pc:chgData name="Michael Owczarek" userId="d9f0c8185603d174" providerId="LiveId" clId="{195BEE49-797B-40C3-BF8A-C1B9F447173A}" dt="2019-06-03T12:40:19.828" v="429" actId="1076"/>
        <pc:sldMkLst>
          <pc:docMk/>
          <pc:sldMk cId="893822292" sldId="275"/>
        </pc:sldMkLst>
        <pc:picChg chg="mod">
          <ac:chgData name="Michael Owczarek" userId="d9f0c8185603d174" providerId="LiveId" clId="{195BEE49-797B-40C3-BF8A-C1B9F447173A}" dt="2019-06-03T12:40:19.828" v="429" actId="1076"/>
          <ac:picMkLst>
            <pc:docMk/>
            <pc:sldMk cId="893822292" sldId="275"/>
            <ac:picMk id="7" creationId="{B97D6D59-1E6C-48DC-8074-2E495A1A8E9F}"/>
          </ac:picMkLst>
        </pc:picChg>
      </pc:sldChg>
      <pc:sldMasterChg chg="addSp modSp">
        <pc:chgData name="Michael Owczarek" userId="d9f0c8185603d174" providerId="LiveId" clId="{195BEE49-797B-40C3-BF8A-C1B9F447173A}" dt="2019-06-03T12:38:24.764" v="408" actId="1076"/>
        <pc:sldMasterMkLst>
          <pc:docMk/>
          <pc:sldMasterMk cId="3592067741" sldId="2147483678"/>
        </pc:sldMasterMkLst>
        <pc:picChg chg="add mod modCrop">
          <ac:chgData name="Michael Owczarek" userId="d9f0c8185603d174" providerId="LiveId" clId="{195BEE49-797B-40C3-BF8A-C1B9F447173A}" dt="2019-06-03T12:38:24.764" v="408" actId="1076"/>
          <ac:picMkLst>
            <pc:docMk/>
            <pc:sldMasterMk cId="3592067741" sldId="2147483678"/>
            <ac:picMk id="8" creationId="{A2C7D07F-21EB-40B0-85C5-F7D08F34C3B7}"/>
          </ac:picMkLst>
        </pc:picChg>
      </pc:sldMasterChg>
    </pc:docChg>
  </pc:docChgLst>
  <pc:docChgLst>
    <pc:chgData name="Joel Morran" userId="db2ae79170559568" providerId="Windows Live" clId="Web-{D93A76A0-771E-418E-ABB6-5464AFB5D5E3}"/>
    <pc:docChg chg="addSld modSld sldOrd">
      <pc:chgData name="Joel Morran" userId="db2ae79170559568" providerId="Windows Live" clId="Web-{D93A76A0-771E-418E-ABB6-5464AFB5D5E3}" dt="2019-05-31T05:58:59.618" v="602" actId="20577"/>
      <pc:docMkLst>
        <pc:docMk/>
      </pc:docMkLst>
      <pc:sldChg chg="modSp">
        <pc:chgData name="Joel Morran" userId="db2ae79170559568" providerId="Windows Live" clId="Web-{D93A76A0-771E-418E-ABB6-5464AFB5D5E3}" dt="2019-05-31T04:46:17.927" v="305" actId="20577"/>
        <pc:sldMkLst>
          <pc:docMk/>
          <pc:sldMk cId="3259157606" sldId="259"/>
        </pc:sldMkLst>
        <pc:spChg chg="mod">
          <ac:chgData name="Joel Morran" userId="db2ae79170559568" providerId="Windows Live" clId="Web-{D93A76A0-771E-418E-ABB6-5464AFB5D5E3}" dt="2019-05-31T04:46:17.927" v="305" actId="20577"/>
          <ac:spMkLst>
            <pc:docMk/>
            <pc:sldMk cId="3259157606" sldId="259"/>
            <ac:spMk id="3" creationId="{288F5EAF-4C65-44C3-A37A-986F0F3527E4}"/>
          </ac:spMkLst>
        </pc:spChg>
      </pc:sldChg>
      <pc:sldChg chg="modSp">
        <pc:chgData name="Joel Morran" userId="db2ae79170559568" providerId="Windows Live" clId="Web-{D93A76A0-771E-418E-ABB6-5464AFB5D5E3}" dt="2019-05-31T04:15:14.228" v="180" actId="20577"/>
        <pc:sldMkLst>
          <pc:docMk/>
          <pc:sldMk cId="2685253676" sldId="263"/>
        </pc:sldMkLst>
        <pc:spChg chg="mod">
          <ac:chgData name="Joel Morran" userId="db2ae79170559568" providerId="Windows Live" clId="Web-{D93A76A0-771E-418E-ABB6-5464AFB5D5E3}" dt="2019-05-31T04:15:14.228" v="180" actId="20577"/>
          <ac:spMkLst>
            <pc:docMk/>
            <pc:sldMk cId="2685253676" sldId="263"/>
            <ac:spMk id="3" creationId="{1E3DC305-6461-40E9-99E0-39EBC479961A}"/>
          </ac:spMkLst>
        </pc:spChg>
      </pc:sldChg>
      <pc:sldChg chg="modSp">
        <pc:chgData name="Joel Morran" userId="db2ae79170559568" providerId="Windows Live" clId="Web-{D93A76A0-771E-418E-ABB6-5464AFB5D5E3}" dt="2019-05-31T05:58:19.836" v="565" actId="20577"/>
        <pc:sldMkLst>
          <pc:docMk/>
          <pc:sldMk cId="1576558662" sldId="264"/>
        </pc:sldMkLst>
        <pc:spChg chg="mod">
          <ac:chgData name="Joel Morran" userId="db2ae79170559568" providerId="Windows Live" clId="Web-{D93A76A0-771E-418E-ABB6-5464AFB5D5E3}" dt="2019-05-31T05:58:19.836" v="565" actId="20577"/>
          <ac:spMkLst>
            <pc:docMk/>
            <pc:sldMk cId="1576558662" sldId="264"/>
            <ac:spMk id="3" creationId="{7DC48CD0-102D-4671-B94E-0EAB66E91663}"/>
          </ac:spMkLst>
        </pc:spChg>
      </pc:sldChg>
      <pc:sldChg chg="modSp new ord addCm">
        <pc:chgData name="Joel Morran" userId="db2ae79170559568" providerId="Windows Live" clId="Web-{D93A76A0-771E-418E-ABB6-5464AFB5D5E3}" dt="2019-05-31T04:44:22.770" v="209"/>
        <pc:sldMkLst>
          <pc:docMk/>
          <pc:sldMk cId="2451338521" sldId="270"/>
        </pc:sldMkLst>
        <pc:spChg chg="mod">
          <ac:chgData name="Joel Morran" userId="db2ae79170559568" providerId="Windows Live" clId="Web-{D93A76A0-771E-418E-ABB6-5464AFB5D5E3}" dt="2019-05-31T04:44:12.692" v="206" actId="20577"/>
          <ac:spMkLst>
            <pc:docMk/>
            <pc:sldMk cId="2451338521" sldId="270"/>
            <ac:spMk id="2" creationId="{BFF0F830-1432-47B7-8C87-77DFEB0B0682}"/>
          </ac:spMkLst>
        </pc:spChg>
      </pc:sldChg>
      <pc:sldChg chg="addSp delSp modSp new">
        <pc:chgData name="Joel Morran" userId="db2ae79170559568" providerId="Windows Live" clId="Web-{D93A76A0-771E-418E-ABB6-5464AFB5D5E3}" dt="2019-05-31T05:53:00.237" v="321"/>
        <pc:sldMkLst>
          <pc:docMk/>
          <pc:sldMk cId="1346623568" sldId="271"/>
        </pc:sldMkLst>
        <pc:spChg chg="del mod">
          <ac:chgData name="Joel Morran" userId="db2ae79170559568" providerId="Windows Live" clId="Web-{D93A76A0-771E-418E-ABB6-5464AFB5D5E3}" dt="2019-05-31T05:49:37.484" v="312"/>
          <ac:spMkLst>
            <pc:docMk/>
            <pc:sldMk cId="1346623568" sldId="271"/>
            <ac:spMk id="2" creationId="{D22D0C07-8F21-4E16-BADD-DCC17DB9D5BF}"/>
          </ac:spMkLst>
        </pc:spChg>
        <pc:spChg chg="del">
          <ac:chgData name="Joel Morran" userId="db2ae79170559568" providerId="Windows Live" clId="Web-{D93A76A0-771E-418E-ABB6-5464AFB5D5E3}" dt="2019-05-31T05:49:18.203" v="309"/>
          <ac:spMkLst>
            <pc:docMk/>
            <pc:sldMk cId="1346623568" sldId="271"/>
            <ac:spMk id="3" creationId="{8F3DA60E-B651-4628-810F-93B872B17812}"/>
          </ac:spMkLst>
        </pc:spChg>
        <pc:spChg chg="add del mod">
          <ac:chgData name="Joel Morran" userId="db2ae79170559568" providerId="Windows Live" clId="Web-{D93A76A0-771E-418E-ABB6-5464AFB5D5E3}" dt="2019-05-31T05:53:00.237" v="321"/>
          <ac:spMkLst>
            <pc:docMk/>
            <pc:sldMk cId="1346623568" sldId="271"/>
            <ac:spMk id="9" creationId="{4442850A-DB76-4E26-8B36-94110BD5A3A5}"/>
          </ac:spMkLst>
        </pc:spChg>
        <pc:picChg chg="add del mod ord">
          <ac:chgData name="Joel Morran" userId="db2ae79170559568" providerId="Windows Live" clId="Web-{D93A76A0-771E-418E-ABB6-5464AFB5D5E3}" dt="2019-05-31T05:52:46.300" v="318"/>
          <ac:picMkLst>
            <pc:docMk/>
            <pc:sldMk cId="1346623568" sldId="271"/>
            <ac:picMk id="4" creationId="{C9D582C0-8964-465C-BC1A-1E9A9528CFEA}"/>
          </ac:picMkLst>
        </pc:picChg>
        <pc:picChg chg="add mod">
          <ac:chgData name="Joel Morran" userId="db2ae79170559568" providerId="Windows Live" clId="Web-{D93A76A0-771E-418E-ABB6-5464AFB5D5E3}" dt="2019-05-31T05:52:55.706" v="320" actId="14100"/>
          <ac:picMkLst>
            <pc:docMk/>
            <pc:sldMk cId="1346623568" sldId="271"/>
            <ac:picMk id="6" creationId="{E38EAE39-F36B-472B-8E6B-15B6D09063F1}"/>
          </ac:picMkLst>
        </pc:picChg>
      </pc:sldChg>
      <pc:sldChg chg="modSp new">
        <pc:chgData name="Joel Morran" userId="db2ae79170559568" providerId="Windows Live" clId="Web-{D93A76A0-771E-418E-ABB6-5464AFB5D5E3}" dt="2019-05-31T05:58:54.055" v="600" actId="20577"/>
        <pc:sldMkLst>
          <pc:docMk/>
          <pc:sldMk cId="2133336789" sldId="272"/>
        </pc:sldMkLst>
        <pc:spChg chg="mod">
          <ac:chgData name="Joel Morran" userId="db2ae79170559568" providerId="Windows Live" clId="Web-{D93A76A0-771E-418E-ABB6-5464AFB5D5E3}" dt="2019-05-31T05:58:48.524" v="591" actId="20577"/>
          <ac:spMkLst>
            <pc:docMk/>
            <pc:sldMk cId="2133336789" sldId="272"/>
            <ac:spMk id="2" creationId="{718BA67C-0107-4C83-8A99-883782A04595}"/>
          </ac:spMkLst>
        </pc:spChg>
        <pc:spChg chg="mod">
          <ac:chgData name="Joel Morran" userId="db2ae79170559568" providerId="Windows Live" clId="Web-{D93A76A0-771E-418E-ABB6-5464AFB5D5E3}" dt="2019-05-31T05:58:54.055" v="600" actId="20577"/>
          <ac:spMkLst>
            <pc:docMk/>
            <pc:sldMk cId="2133336789" sldId="272"/>
            <ac:spMk id="3" creationId="{023A2755-51B2-44AA-BD28-2BBC1A9C4395}"/>
          </ac:spMkLst>
        </pc:spChg>
      </pc:sldChg>
    </pc:docChg>
  </pc:docChgLst>
  <pc:docChgLst>
    <pc:chgData name="Guest User" providerId="Windows Live" clId="Web-{FFA15016-EA83-4E3A-B573-E491675F5961}"/>
    <pc:docChg chg="modSld">
      <pc:chgData name="Guest User" userId="" providerId="Windows Live" clId="Web-{FFA15016-EA83-4E3A-B573-E491675F5961}" dt="2019-05-31T02:19:17.884" v="4"/>
      <pc:docMkLst>
        <pc:docMk/>
      </pc:docMkLst>
      <pc:sldChg chg="addSp delSp modSp">
        <pc:chgData name="Guest User" userId="" providerId="Windows Live" clId="Web-{FFA15016-EA83-4E3A-B573-E491675F5961}" dt="2019-05-31T02:19:17.884" v="4"/>
        <pc:sldMkLst>
          <pc:docMk/>
          <pc:sldMk cId="2728730486" sldId="262"/>
        </pc:sldMkLst>
        <pc:picChg chg="add del mod">
          <ac:chgData name="Guest User" userId="" providerId="Windows Live" clId="Web-{FFA15016-EA83-4E3A-B573-E491675F5961}" dt="2019-05-31T02:19:17.884" v="4"/>
          <ac:picMkLst>
            <pc:docMk/>
            <pc:sldMk cId="2728730486" sldId="262"/>
            <ac:picMk id="4" creationId="{55024BEE-524F-46CB-9F85-37085E16EFEA}"/>
          </ac:picMkLst>
        </pc:picChg>
      </pc:sldChg>
    </pc:docChg>
  </pc:docChgLst>
  <pc:docChgLst>
    <pc:chgData name="Guest User" providerId="Windows Live" clId="Web-{023BEF0E-18E8-4377-B706-040AB04B2BC4}"/>
    <pc:docChg chg="modSld">
      <pc:chgData name="Guest User" userId="" providerId="Windows Live" clId="Web-{023BEF0E-18E8-4377-B706-040AB04B2BC4}" dt="2019-06-03T15:24:03.766" v="1" actId="1076"/>
      <pc:docMkLst>
        <pc:docMk/>
      </pc:docMkLst>
      <pc:sldChg chg="modSp">
        <pc:chgData name="Guest User" userId="" providerId="Windows Live" clId="Web-{023BEF0E-18E8-4377-B706-040AB04B2BC4}" dt="2019-06-03T15:24:03.766" v="1" actId="1076"/>
        <pc:sldMkLst>
          <pc:docMk/>
          <pc:sldMk cId="893822292" sldId="275"/>
        </pc:sldMkLst>
        <pc:picChg chg="mod">
          <ac:chgData name="Guest User" userId="" providerId="Windows Live" clId="Web-{023BEF0E-18E8-4377-B706-040AB04B2BC4}" dt="2019-06-03T15:24:03.766" v="1" actId="1076"/>
          <ac:picMkLst>
            <pc:docMk/>
            <pc:sldMk cId="893822292" sldId="275"/>
            <ac:picMk id="7" creationId="{B97D6D59-1E6C-48DC-8074-2E495A1A8E9F}"/>
          </ac:picMkLst>
        </pc:picChg>
      </pc:sldChg>
    </pc:docChg>
  </pc:docChgLst>
  <pc:docChgLst>
    <pc:chgData name="Guest User" providerId="Windows Live" clId="Web-{8621BAA5-9628-4B8E-B200-5CC0D59CFBFB}"/>
    <pc:docChg chg="modSld">
      <pc:chgData name="Guest User" userId="" providerId="Windows Live" clId="Web-{8621BAA5-9628-4B8E-B200-5CC0D59CFBFB}" dt="2019-06-03T17:06:06.827" v="235"/>
      <pc:docMkLst>
        <pc:docMk/>
      </pc:docMkLst>
      <pc:sldChg chg="modSp">
        <pc:chgData name="Guest User" userId="" providerId="Windows Live" clId="Web-{8621BAA5-9628-4B8E-B200-5CC0D59CFBFB}" dt="2019-06-03T17:03:09.810" v="176" actId="20577"/>
        <pc:sldMkLst>
          <pc:docMk/>
          <pc:sldMk cId="1633773267" sldId="258"/>
        </pc:sldMkLst>
        <pc:spChg chg="mod">
          <ac:chgData name="Guest User" userId="" providerId="Windows Live" clId="Web-{8621BAA5-9628-4B8E-B200-5CC0D59CFBFB}" dt="2019-06-03T17:03:09.810" v="176" actId="20577"/>
          <ac:spMkLst>
            <pc:docMk/>
            <pc:sldMk cId="1633773267" sldId="258"/>
            <ac:spMk id="3" creationId="{CB02C1B3-2248-44D8-ACEF-25FCF0623ABB}"/>
          </ac:spMkLst>
        </pc:spChg>
      </pc:sldChg>
      <pc:sldChg chg="modSp">
        <pc:chgData name="Guest User" userId="" providerId="Windows Live" clId="Web-{8621BAA5-9628-4B8E-B200-5CC0D59CFBFB}" dt="2019-06-03T17:04:14.514" v="233" actId="20577"/>
        <pc:sldMkLst>
          <pc:docMk/>
          <pc:sldMk cId="521120025" sldId="265"/>
        </pc:sldMkLst>
        <pc:spChg chg="mod">
          <ac:chgData name="Guest User" userId="" providerId="Windows Live" clId="Web-{8621BAA5-9628-4B8E-B200-5CC0D59CFBFB}" dt="2019-06-03T17:04:14.514" v="233" actId="20577"/>
          <ac:spMkLst>
            <pc:docMk/>
            <pc:sldMk cId="521120025" sldId="265"/>
            <ac:spMk id="3" creationId="{D7C745BA-EE58-4D2B-9CA7-03B0D5B3FCC8}"/>
          </ac:spMkLst>
        </pc:spChg>
      </pc:sldChg>
      <pc:sldChg chg="addCm">
        <pc:chgData name="Guest User" userId="" providerId="Windows Live" clId="Web-{8621BAA5-9628-4B8E-B200-5CC0D59CFBFB}" dt="2019-06-03T17:06:06.827" v="235"/>
        <pc:sldMkLst>
          <pc:docMk/>
          <pc:sldMk cId="4086814955" sldId="268"/>
        </pc:sldMkLst>
      </pc:sldChg>
    </pc:docChg>
  </pc:docChgLst>
  <pc:docChgLst>
    <pc:chgData name="Guest User" providerId="Windows Live" clId="Web-{FEDC5281-C316-4D82-905F-4DF08A8A99B4}"/>
    <pc:docChg chg="addSld modSld">
      <pc:chgData name="Guest User" userId="" providerId="Windows Live" clId="Web-{FEDC5281-C316-4D82-905F-4DF08A8A99B4}" dt="2019-05-31T02:15:24.786" v="1291" actId="20577"/>
      <pc:docMkLst>
        <pc:docMk/>
      </pc:docMkLst>
      <pc:sldChg chg="modSp">
        <pc:chgData name="Guest User" userId="" providerId="Windows Live" clId="Web-{FEDC5281-C316-4D82-905F-4DF08A8A99B4}" dt="2019-05-31T02:13:03.812" v="1240" actId="20577"/>
        <pc:sldMkLst>
          <pc:docMk/>
          <pc:sldMk cId="2023438892" sldId="257"/>
        </pc:sldMkLst>
        <pc:spChg chg="mod">
          <ac:chgData name="Guest User" userId="" providerId="Windows Live" clId="Web-{FEDC5281-C316-4D82-905F-4DF08A8A99B4}" dt="2019-05-31T02:13:03.812" v="1240" actId="20577"/>
          <ac:spMkLst>
            <pc:docMk/>
            <pc:sldMk cId="2023438892" sldId="257"/>
            <ac:spMk id="3" creationId="{7359FF96-BB50-4F98-9A52-442C17532F1E}"/>
          </ac:spMkLst>
        </pc:spChg>
      </pc:sldChg>
      <pc:sldChg chg="addSp delSp modSp mod setBg">
        <pc:chgData name="Guest User" userId="" providerId="Windows Live" clId="Web-{FEDC5281-C316-4D82-905F-4DF08A8A99B4}" dt="2019-05-31T02:04:04.977" v="1237" actId="1076"/>
        <pc:sldMkLst>
          <pc:docMk/>
          <pc:sldMk cId="4104445282" sldId="261"/>
        </pc:sldMkLst>
        <pc:spChg chg="mod ord">
          <ac:chgData name="Guest User" userId="" providerId="Windows Live" clId="Web-{FEDC5281-C316-4D82-905F-4DF08A8A99B4}" dt="2019-05-31T01:48:05.704" v="180"/>
          <ac:spMkLst>
            <pc:docMk/>
            <pc:sldMk cId="4104445282" sldId="261"/>
            <ac:spMk id="2" creationId="{21003D7C-8755-4006-AAF7-023C4DEC21FE}"/>
          </ac:spMkLst>
        </pc:spChg>
        <pc:spChg chg="del">
          <ac:chgData name="Guest User" userId="" providerId="Windows Live" clId="Web-{FEDC5281-C316-4D82-905F-4DF08A8A99B4}" dt="2019-05-31T01:47:25.983" v="165"/>
          <ac:spMkLst>
            <pc:docMk/>
            <pc:sldMk cId="4104445282" sldId="261"/>
            <ac:spMk id="3" creationId="{3AD97623-6271-4167-B328-F80CB8E29A02}"/>
          </ac:spMkLst>
        </pc:spChg>
        <pc:spChg chg="add del">
          <ac:chgData name="Guest User" userId="" providerId="Windows Live" clId="Web-{FEDC5281-C316-4D82-905F-4DF08A8A99B4}" dt="2019-05-31T01:47:49.359" v="170"/>
          <ac:spMkLst>
            <pc:docMk/>
            <pc:sldMk cId="4104445282" sldId="261"/>
            <ac:spMk id="6" creationId="{AB45A142-4255-493C-8284-5D566C121B10}"/>
          </ac:spMkLst>
        </pc:spChg>
        <pc:spChg chg="add del">
          <ac:chgData name="Guest User" userId="" providerId="Windows Live" clId="Web-{FEDC5281-C316-4D82-905F-4DF08A8A99B4}" dt="2019-05-31T01:47:52.219" v="172"/>
          <ac:spMkLst>
            <pc:docMk/>
            <pc:sldMk cId="4104445282" sldId="261"/>
            <ac:spMk id="8" creationId="{6753252F-4873-4F63-801D-CC719279A7D5}"/>
          </ac:spMkLst>
        </pc:spChg>
        <pc:spChg chg="add del">
          <ac:chgData name="Guest User" userId="" providerId="Windows Live" clId="Web-{FEDC5281-C316-4D82-905F-4DF08A8A99B4}" dt="2019-05-31T01:47:45.609" v="168"/>
          <ac:spMkLst>
            <pc:docMk/>
            <pc:sldMk cId="4104445282" sldId="261"/>
            <ac:spMk id="9" creationId="{6753252F-4873-4F63-801D-CC719279A7D5}"/>
          </ac:spMkLst>
        </pc:spChg>
        <pc:spChg chg="add del">
          <ac:chgData name="Guest User" userId="" providerId="Windows Live" clId="Web-{FEDC5281-C316-4D82-905F-4DF08A8A99B4}" dt="2019-05-31T01:47:52.219" v="172"/>
          <ac:spMkLst>
            <pc:docMk/>
            <pc:sldMk cId="4104445282" sldId="261"/>
            <ac:spMk id="10" creationId="{047C8CCB-F95D-4249-92DD-651249D3535A}"/>
          </ac:spMkLst>
        </pc:spChg>
        <pc:spChg chg="add del">
          <ac:chgData name="Guest User" userId="" providerId="Windows Live" clId="Web-{FEDC5281-C316-4D82-905F-4DF08A8A99B4}" dt="2019-05-31T01:47:45.609" v="168"/>
          <ac:spMkLst>
            <pc:docMk/>
            <pc:sldMk cId="4104445282" sldId="261"/>
            <ac:spMk id="11" creationId="{047C8CCB-F95D-4249-92DD-651249D3535A}"/>
          </ac:spMkLst>
        </pc:spChg>
        <pc:spChg chg="add del">
          <ac:chgData name="Guest User" userId="" providerId="Windows Live" clId="Web-{FEDC5281-C316-4D82-905F-4DF08A8A99B4}" dt="2019-05-31T01:47:55.516" v="174"/>
          <ac:spMkLst>
            <pc:docMk/>
            <pc:sldMk cId="4104445282" sldId="261"/>
            <ac:spMk id="12" creationId="{C0B27210-D0CA-4654-B3E3-9ABB4F178EA1}"/>
          </ac:spMkLst>
        </pc:spChg>
        <pc:spChg chg="add del">
          <ac:chgData name="Guest User" userId="" providerId="Windows Live" clId="Web-{FEDC5281-C316-4D82-905F-4DF08A8A99B4}" dt="2019-05-31T01:47:55.516" v="174"/>
          <ac:spMkLst>
            <pc:docMk/>
            <pc:sldMk cId="4104445282" sldId="261"/>
            <ac:spMk id="13" creationId="{70B66945-4967-4040-926D-DCA44313CDAB}"/>
          </ac:spMkLst>
        </pc:spChg>
        <pc:spChg chg="add del">
          <ac:chgData name="Guest User" userId="" providerId="Windows Live" clId="Web-{FEDC5281-C316-4D82-905F-4DF08A8A99B4}" dt="2019-05-31T01:47:55.516" v="174"/>
          <ac:spMkLst>
            <pc:docMk/>
            <pc:sldMk cId="4104445282" sldId="261"/>
            <ac:spMk id="14" creationId="{1DB7C82F-AB7E-4F0C-B829-FA1B9C415180}"/>
          </ac:spMkLst>
        </pc:spChg>
        <pc:spChg chg="add del">
          <ac:chgData name="Guest User" userId="" providerId="Windows Live" clId="Web-{FEDC5281-C316-4D82-905F-4DF08A8A99B4}" dt="2019-05-31T01:47:57.547" v="176"/>
          <ac:spMkLst>
            <pc:docMk/>
            <pc:sldMk cId="4104445282" sldId="261"/>
            <ac:spMk id="15" creationId="{37C89E4B-3C9F-44B9-8B86-D9E3D112D8EC}"/>
          </ac:spMkLst>
        </pc:spChg>
        <pc:spChg chg="add del">
          <ac:chgData name="Guest User" userId="" providerId="Windows Live" clId="Web-{FEDC5281-C316-4D82-905F-4DF08A8A99B4}" dt="2019-05-31T01:47:59.157" v="178"/>
          <ac:spMkLst>
            <pc:docMk/>
            <pc:sldMk cId="4104445282" sldId="261"/>
            <ac:spMk id="18" creationId="{AB45A142-4255-493C-8284-5D566C121B10}"/>
          </ac:spMkLst>
        </pc:spChg>
        <pc:spChg chg="add del">
          <ac:chgData name="Guest User" userId="" providerId="Windows Live" clId="Web-{FEDC5281-C316-4D82-905F-4DF08A8A99B4}" dt="2019-05-31T01:48:05.704" v="180"/>
          <ac:spMkLst>
            <pc:docMk/>
            <pc:sldMk cId="4104445282" sldId="261"/>
            <ac:spMk id="20" creationId="{A4AC5506-6312-4701-8D3C-40187889A947}"/>
          </ac:spMkLst>
        </pc:spChg>
        <pc:spChg chg="add mod">
          <ac:chgData name="Guest User" userId="" providerId="Windows Live" clId="Web-{FEDC5281-C316-4D82-905F-4DF08A8A99B4}" dt="2019-05-31T02:04:04.977" v="1237" actId="1076"/>
          <ac:spMkLst>
            <pc:docMk/>
            <pc:sldMk cId="4104445282" sldId="261"/>
            <ac:spMk id="21" creationId="{7FF4B312-FC6C-4E89-824F-10C2B0C61FB4}"/>
          </ac:spMkLst>
        </pc:spChg>
        <pc:picChg chg="add mod">
          <ac:chgData name="Guest User" userId="" providerId="Windows Live" clId="Web-{FEDC5281-C316-4D82-905F-4DF08A8A99B4}" dt="2019-05-31T01:49:13.113" v="185" actId="1076"/>
          <ac:picMkLst>
            <pc:docMk/>
            <pc:sldMk cId="4104445282" sldId="261"/>
            <ac:picMk id="4" creationId="{41C7DCAD-8056-44F1-B6AE-87D389455FA1}"/>
          </ac:picMkLst>
        </pc:picChg>
        <pc:cxnChg chg="add del">
          <ac:chgData name="Guest User" userId="" providerId="Windows Live" clId="Web-{FEDC5281-C316-4D82-905F-4DF08A8A99B4}" dt="2019-05-31T01:47:49.359" v="170"/>
          <ac:cxnSpMkLst>
            <pc:docMk/>
            <pc:sldMk cId="4104445282" sldId="261"/>
            <ac:cxnSpMk id="7" creationId="{38FB9660-F42F-4313-BBC4-47C007FE484C}"/>
          </ac:cxnSpMkLst>
        </pc:cxnChg>
        <pc:cxnChg chg="add del">
          <ac:chgData name="Guest User" userId="" providerId="Windows Live" clId="Web-{FEDC5281-C316-4D82-905F-4DF08A8A99B4}" dt="2019-05-31T01:47:57.547" v="176"/>
          <ac:cxnSpMkLst>
            <pc:docMk/>
            <pc:sldMk cId="4104445282" sldId="261"/>
            <ac:cxnSpMk id="16" creationId="{AA2EAA10-076F-46BD-8F0F-B9A2FB77A85C}"/>
          </ac:cxnSpMkLst>
        </pc:cxnChg>
        <pc:cxnChg chg="add del">
          <ac:chgData name="Guest User" userId="" providerId="Windows Live" clId="Web-{FEDC5281-C316-4D82-905F-4DF08A8A99B4}" dt="2019-05-31T01:47:57.547" v="176"/>
          <ac:cxnSpMkLst>
            <pc:docMk/>
            <pc:sldMk cId="4104445282" sldId="261"/>
            <ac:cxnSpMk id="17" creationId="{D891E407-403B-4764-86C9-33A56D3BCAA3}"/>
          </ac:cxnSpMkLst>
        </pc:cxnChg>
        <pc:cxnChg chg="add del">
          <ac:chgData name="Guest User" userId="" providerId="Windows Live" clId="Web-{FEDC5281-C316-4D82-905F-4DF08A8A99B4}" dt="2019-05-31T01:47:59.157" v="178"/>
          <ac:cxnSpMkLst>
            <pc:docMk/>
            <pc:sldMk cId="4104445282" sldId="261"/>
            <ac:cxnSpMk id="19" creationId="{38FB9660-F42F-4313-BBC4-47C007FE484C}"/>
          </ac:cxnSpMkLst>
        </pc:cxnChg>
      </pc:sldChg>
      <pc:sldChg chg="modSp new addCm">
        <pc:chgData name="Guest User" userId="" providerId="Windows Live" clId="Web-{FEDC5281-C316-4D82-905F-4DF08A8A99B4}" dt="2019-05-31T02:15:24.786" v="1290" actId="20577"/>
        <pc:sldMkLst>
          <pc:docMk/>
          <pc:sldMk cId="977716846" sldId="269"/>
        </pc:sldMkLst>
        <pc:spChg chg="mod">
          <ac:chgData name="Guest User" userId="" providerId="Windows Live" clId="Web-{FEDC5281-C316-4D82-905F-4DF08A8A99B4}" dt="2019-05-31T01:41:45.407" v="15" actId="20577"/>
          <ac:spMkLst>
            <pc:docMk/>
            <pc:sldMk cId="977716846" sldId="269"/>
            <ac:spMk id="2" creationId="{18A6036D-5141-4388-B127-048D87772767}"/>
          </ac:spMkLst>
        </pc:spChg>
        <pc:spChg chg="mod">
          <ac:chgData name="Guest User" userId="" providerId="Windows Live" clId="Web-{FEDC5281-C316-4D82-905F-4DF08A8A99B4}" dt="2019-05-31T02:15:24.786" v="1290" actId="20577"/>
          <ac:spMkLst>
            <pc:docMk/>
            <pc:sldMk cId="977716846" sldId="269"/>
            <ac:spMk id="3" creationId="{CF982876-9653-4DDF-9E7D-770664953A96}"/>
          </ac:spMkLst>
        </pc:spChg>
      </pc:sldChg>
    </pc:docChg>
  </pc:docChgLst>
  <pc:docChgLst>
    <pc:chgData name="Guest User" providerId="Windows Live" clId="Web-{2568FB92-5B86-47D9-A7C5-5E3A5CF8A9DD}"/>
    <pc:docChg chg="modSld">
      <pc:chgData name="Guest User" userId="" providerId="Windows Live" clId="Web-{2568FB92-5B86-47D9-A7C5-5E3A5CF8A9DD}" dt="2019-06-07T08:13:42.864" v="1"/>
      <pc:docMkLst>
        <pc:docMk/>
      </pc:docMkLst>
      <pc:sldChg chg="addSp delSp">
        <pc:chgData name="Guest User" userId="" providerId="Windows Live" clId="Web-{2568FB92-5B86-47D9-A7C5-5E3A5CF8A9DD}" dt="2019-06-07T08:13:42.864" v="1"/>
        <pc:sldMkLst>
          <pc:docMk/>
          <pc:sldMk cId="1346623568" sldId="271"/>
        </pc:sldMkLst>
        <pc:picChg chg="add del">
          <ac:chgData name="Guest User" userId="" providerId="Windows Live" clId="Web-{2568FB92-5B86-47D9-A7C5-5E3A5CF8A9DD}" dt="2019-06-07T08:13:42.864" v="1"/>
          <ac:picMkLst>
            <pc:docMk/>
            <pc:sldMk cId="1346623568" sldId="271"/>
            <ac:picMk id="6" creationId="{E38EAE39-F36B-472B-8E6B-15B6D09063F1}"/>
          </ac:picMkLst>
        </pc:picChg>
      </pc:sldChg>
    </pc:docChg>
  </pc:docChgLst>
  <pc:docChgLst>
    <pc:chgData name="Guest User" providerId="Windows Live" clId="Web-{75E508CE-BA05-4AAB-8FA1-4E0CDA4433B7}"/>
    <pc:docChg chg="modSld">
      <pc:chgData name="Guest User" userId="" providerId="Windows Live" clId="Web-{75E508CE-BA05-4AAB-8FA1-4E0CDA4433B7}" dt="2019-06-01T03:42:45.063" v="288" actId="1076"/>
      <pc:docMkLst>
        <pc:docMk/>
      </pc:docMkLst>
      <pc:sldChg chg="addSp modSp">
        <pc:chgData name="Guest User" userId="" providerId="Windows Live" clId="Web-{75E508CE-BA05-4AAB-8FA1-4E0CDA4433B7}" dt="2019-06-01T03:42:45.063" v="288" actId="1076"/>
        <pc:sldMkLst>
          <pc:docMk/>
          <pc:sldMk cId="2023438892" sldId="257"/>
        </pc:sldMkLst>
        <pc:spChg chg="mod">
          <ac:chgData name="Guest User" userId="" providerId="Windows Live" clId="Web-{75E508CE-BA05-4AAB-8FA1-4E0CDA4433B7}" dt="2019-06-01T03:24:27.724" v="94" actId="1076"/>
          <ac:spMkLst>
            <pc:docMk/>
            <pc:sldMk cId="2023438892" sldId="257"/>
            <ac:spMk id="3" creationId="{7359FF96-BB50-4F98-9A52-442C17532F1E}"/>
          </ac:spMkLst>
        </pc:spChg>
        <pc:picChg chg="add mod">
          <ac:chgData name="Guest User" userId="" providerId="Windows Live" clId="Web-{75E508CE-BA05-4AAB-8FA1-4E0CDA4433B7}" dt="2019-06-01T03:42:45.063" v="288" actId="1076"/>
          <ac:picMkLst>
            <pc:docMk/>
            <pc:sldMk cId="2023438892" sldId="257"/>
            <ac:picMk id="4" creationId="{F172C7D2-D26A-4614-B2A1-F4F09392FFC5}"/>
          </ac:picMkLst>
        </pc:picChg>
      </pc:sldChg>
      <pc:sldChg chg="modSp">
        <pc:chgData name="Guest User" userId="" providerId="Windows Live" clId="Web-{75E508CE-BA05-4AAB-8FA1-4E0CDA4433B7}" dt="2019-06-01T03:06:21.309" v="44" actId="1076"/>
        <pc:sldMkLst>
          <pc:docMk/>
          <pc:sldMk cId="4104445282" sldId="261"/>
        </pc:sldMkLst>
        <pc:spChg chg="mod">
          <ac:chgData name="Guest User" userId="" providerId="Windows Live" clId="Web-{75E508CE-BA05-4AAB-8FA1-4E0CDA4433B7}" dt="2019-06-01T03:06:21.309" v="44" actId="1076"/>
          <ac:spMkLst>
            <pc:docMk/>
            <pc:sldMk cId="4104445282" sldId="261"/>
            <ac:spMk id="21" creationId="{7FF4B312-FC6C-4E89-824F-10C2B0C61FB4}"/>
          </ac:spMkLst>
        </pc:spChg>
      </pc:sldChg>
      <pc:sldChg chg="addSp delSp modSp">
        <pc:chgData name="Guest User" userId="" providerId="Windows Live" clId="Web-{75E508CE-BA05-4AAB-8FA1-4E0CDA4433B7}" dt="2019-06-01T03:40:58.687" v="284" actId="1076"/>
        <pc:sldMkLst>
          <pc:docMk/>
          <pc:sldMk cId="977716846" sldId="269"/>
        </pc:sldMkLst>
        <pc:spChg chg="del mod">
          <ac:chgData name="Guest User" userId="" providerId="Windows Live" clId="Web-{75E508CE-BA05-4AAB-8FA1-4E0CDA4433B7}" dt="2019-06-01T03:36:05.935" v="218"/>
          <ac:spMkLst>
            <pc:docMk/>
            <pc:sldMk cId="977716846" sldId="269"/>
            <ac:spMk id="3" creationId="{CF982876-9653-4DDF-9E7D-770664953A96}"/>
          </ac:spMkLst>
        </pc:spChg>
        <pc:spChg chg="add mod">
          <ac:chgData name="Guest User" userId="" providerId="Windows Live" clId="Web-{75E508CE-BA05-4AAB-8FA1-4E0CDA4433B7}" dt="2019-06-01T03:35:49.997" v="214"/>
          <ac:spMkLst>
            <pc:docMk/>
            <pc:sldMk cId="977716846" sldId="269"/>
            <ac:spMk id="26" creationId="{2779A765-EE1F-456A-A6E3-EE7E83255020}"/>
          </ac:spMkLst>
        </pc:spChg>
        <pc:spChg chg="add mod">
          <ac:chgData name="Guest User" userId="" providerId="Windows Live" clId="Web-{75E508CE-BA05-4AAB-8FA1-4E0CDA4433B7}" dt="2019-06-01T03:35:54.232" v="216"/>
          <ac:spMkLst>
            <pc:docMk/>
            <pc:sldMk cId="977716846" sldId="269"/>
            <ac:spMk id="27" creationId="{7AE5ED52-7D3E-41CC-86D5-07D7CAAD898F}"/>
          </ac:spMkLst>
        </pc:spChg>
        <pc:spChg chg="add mod">
          <ac:chgData name="Guest User" userId="" providerId="Windows Live" clId="Web-{75E508CE-BA05-4AAB-8FA1-4E0CDA4433B7}" dt="2019-06-01T03:35:58.232" v="217"/>
          <ac:spMkLst>
            <pc:docMk/>
            <pc:sldMk cId="977716846" sldId="269"/>
            <ac:spMk id="30" creationId="{674A3EC9-F66B-4E36-9861-3D0CDC6D5DCC}"/>
          </ac:spMkLst>
        </pc:spChg>
        <pc:spChg chg="add del mod">
          <ac:chgData name="Guest User" userId="" providerId="Windows Live" clId="Web-{75E508CE-BA05-4AAB-8FA1-4E0CDA4433B7}" dt="2019-06-01T03:36:15.888" v="220"/>
          <ac:spMkLst>
            <pc:docMk/>
            <pc:sldMk cId="977716846" sldId="269"/>
            <ac:spMk id="32" creationId="{50DB7697-5FE6-4591-B6FA-D5FBB26BC208}"/>
          </ac:spMkLst>
        </pc:spChg>
        <pc:spChg chg="add mod">
          <ac:chgData name="Guest User" userId="" providerId="Windows Live" clId="Web-{75E508CE-BA05-4AAB-8FA1-4E0CDA4433B7}" dt="2019-06-01T03:40:41.015" v="281" actId="1076"/>
          <ac:spMkLst>
            <pc:docMk/>
            <pc:sldMk cId="977716846" sldId="269"/>
            <ac:spMk id="33" creationId="{C64CFEB0-F7C8-4D33-8190-1BE792C266A9}"/>
          </ac:spMkLst>
        </pc:spChg>
        <pc:picChg chg="add mod">
          <ac:chgData name="Guest User" userId="" providerId="Windows Live" clId="Web-{75E508CE-BA05-4AAB-8FA1-4E0CDA4433B7}" dt="2019-06-01T03:32:46.418" v="179" actId="1076"/>
          <ac:picMkLst>
            <pc:docMk/>
            <pc:sldMk cId="977716846" sldId="269"/>
            <ac:picMk id="4" creationId="{8EF94ED0-5216-43AD-BDBA-F8E69DB7D4EA}"/>
          </ac:picMkLst>
        </pc:picChg>
        <pc:picChg chg="add mod">
          <ac:chgData name="Guest User" userId="" providerId="Windows Live" clId="Web-{75E508CE-BA05-4AAB-8FA1-4E0CDA4433B7}" dt="2019-06-01T03:36:35.060" v="225" actId="1076"/>
          <ac:picMkLst>
            <pc:docMk/>
            <pc:sldMk cId="977716846" sldId="269"/>
            <ac:picMk id="6" creationId="{9B341ACD-0A92-4EEB-9AD2-F13FF3950850}"/>
          </ac:picMkLst>
        </pc:picChg>
        <pc:picChg chg="add mod">
          <ac:chgData name="Guest User" userId="" providerId="Windows Live" clId="Web-{75E508CE-BA05-4AAB-8FA1-4E0CDA4433B7}" dt="2019-06-01T03:28:49.650" v="138" actId="1076"/>
          <ac:picMkLst>
            <pc:docMk/>
            <pc:sldMk cId="977716846" sldId="269"/>
            <ac:picMk id="8" creationId="{8245AB12-2E90-4A3C-AF11-A9BAE6482D25}"/>
          </ac:picMkLst>
        </pc:picChg>
        <pc:picChg chg="add mod">
          <ac:chgData name="Guest User" userId="" providerId="Windows Live" clId="Web-{75E508CE-BA05-4AAB-8FA1-4E0CDA4433B7}" dt="2019-06-01T03:34:26.887" v="197" actId="1076"/>
          <ac:picMkLst>
            <pc:docMk/>
            <pc:sldMk cId="977716846" sldId="269"/>
            <ac:picMk id="10" creationId="{87D3B4DA-4FC5-4557-A2F6-D57E98717671}"/>
          </ac:picMkLst>
        </pc:picChg>
        <pc:picChg chg="add del mod">
          <ac:chgData name="Guest User" userId="" providerId="Windows Live" clId="Web-{75E508CE-BA05-4AAB-8FA1-4E0CDA4433B7}" dt="2019-06-01T03:09:21.515" v="60"/>
          <ac:picMkLst>
            <pc:docMk/>
            <pc:sldMk cId="977716846" sldId="269"/>
            <ac:picMk id="12" creationId="{879A14DD-E6D3-491B-A318-037AEA3C0E57}"/>
          </ac:picMkLst>
        </pc:picChg>
        <pc:picChg chg="add del mod">
          <ac:chgData name="Guest User" userId="" providerId="Windows Live" clId="Web-{75E508CE-BA05-4AAB-8FA1-4E0CDA4433B7}" dt="2019-06-01T03:09:39.312" v="63"/>
          <ac:picMkLst>
            <pc:docMk/>
            <pc:sldMk cId="977716846" sldId="269"/>
            <ac:picMk id="14" creationId="{F8CE794C-F1DF-48DC-B3C6-7B230E46775D}"/>
          </ac:picMkLst>
        </pc:picChg>
        <pc:picChg chg="add mod">
          <ac:chgData name="Guest User" userId="" providerId="Windows Live" clId="Web-{75E508CE-BA05-4AAB-8FA1-4E0CDA4433B7}" dt="2019-06-01T03:40:41" v="279" actId="1076"/>
          <ac:picMkLst>
            <pc:docMk/>
            <pc:sldMk cId="977716846" sldId="269"/>
            <ac:picMk id="16" creationId="{70263B3A-E7DD-46F0-93F0-1E7AC9A2CFFB}"/>
          </ac:picMkLst>
        </pc:picChg>
        <pc:picChg chg="add mod">
          <ac:chgData name="Guest User" userId="" providerId="Windows Live" clId="Web-{75E508CE-BA05-4AAB-8FA1-4E0CDA4433B7}" dt="2019-06-01T03:34:24.794" v="196" actId="1076"/>
          <ac:picMkLst>
            <pc:docMk/>
            <pc:sldMk cId="977716846" sldId="269"/>
            <ac:picMk id="18" creationId="{01CA1D98-7F15-47B5-8F53-969CE3B09C11}"/>
          </ac:picMkLst>
        </pc:picChg>
        <pc:picChg chg="add mod">
          <ac:chgData name="Guest User" userId="" providerId="Windows Live" clId="Web-{75E508CE-BA05-4AAB-8FA1-4E0CDA4433B7}" dt="2019-06-01T03:40:41" v="280" actId="1076"/>
          <ac:picMkLst>
            <pc:docMk/>
            <pc:sldMk cId="977716846" sldId="269"/>
            <ac:picMk id="20" creationId="{E90BDD33-17A4-4B4A-A987-41730FE888F4}"/>
          </ac:picMkLst>
        </pc:picChg>
        <pc:picChg chg="add mod">
          <ac:chgData name="Guest User" userId="" providerId="Windows Live" clId="Web-{75E508CE-BA05-4AAB-8FA1-4E0CDA4433B7}" dt="2019-06-01T03:36:46.451" v="230" actId="1076"/>
          <ac:picMkLst>
            <pc:docMk/>
            <pc:sldMk cId="977716846" sldId="269"/>
            <ac:picMk id="22" creationId="{537D10E3-657B-4E1A-B129-291C029FDE39}"/>
          </ac:picMkLst>
        </pc:picChg>
        <pc:picChg chg="add mod">
          <ac:chgData name="Guest User" userId="" providerId="Windows Live" clId="Web-{75E508CE-BA05-4AAB-8FA1-4E0CDA4433B7}" dt="2019-06-01T03:28:55.885" v="140" actId="1076"/>
          <ac:picMkLst>
            <pc:docMk/>
            <pc:sldMk cId="977716846" sldId="269"/>
            <ac:picMk id="24" creationId="{8ACE7645-2C2C-4749-A80C-5BC32DF3CB19}"/>
          </ac:picMkLst>
        </pc:picChg>
        <pc:picChg chg="add mod">
          <ac:chgData name="Guest User" userId="" providerId="Windows Live" clId="Web-{75E508CE-BA05-4AAB-8FA1-4E0CDA4433B7}" dt="2019-06-01T03:28:51.572" v="139" actId="1076"/>
          <ac:picMkLst>
            <pc:docMk/>
            <pc:sldMk cId="977716846" sldId="269"/>
            <ac:picMk id="28" creationId="{A150B5E8-0F92-453C-B3EF-C278ECA831A3}"/>
          </ac:picMkLst>
        </pc:picChg>
        <pc:cxnChg chg="add del mod">
          <ac:chgData name="Guest User" userId="" providerId="Windows Live" clId="Web-{75E508CE-BA05-4AAB-8FA1-4E0CDA4433B7}" dt="2019-06-01T03:38:32.421" v="257"/>
          <ac:cxnSpMkLst>
            <pc:docMk/>
            <pc:sldMk cId="977716846" sldId="269"/>
            <ac:cxnSpMk id="34" creationId="{A1EBF65E-3F98-43FB-8F51-AE6507EF59F9}"/>
          </ac:cxnSpMkLst>
        </pc:cxnChg>
        <pc:cxnChg chg="add del mod">
          <ac:chgData name="Guest User" userId="" providerId="Windows Live" clId="Web-{75E508CE-BA05-4AAB-8FA1-4E0CDA4433B7}" dt="2019-06-01T03:38:33.530" v="258"/>
          <ac:cxnSpMkLst>
            <pc:docMk/>
            <pc:sldMk cId="977716846" sldId="269"/>
            <ac:cxnSpMk id="35" creationId="{5CF57BB4-E513-4C1B-B1B0-ABA7C77EA776}"/>
          </ac:cxnSpMkLst>
        </pc:cxnChg>
        <pc:cxnChg chg="add del mod">
          <ac:chgData name="Guest User" userId="" providerId="Windows Live" clId="Web-{75E508CE-BA05-4AAB-8FA1-4E0CDA4433B7}" dt="2019-06-01T03:38:34.421" v="259"/>
          <ac:cxnSpMkLst>
            <pc:docMk/>
            <pc:sldMk cId="977716846" sldId="269"/>
            <ac:cxnSpMk id="36" creationId="{B072F5C2-EA2E-4F42-914E-EE66ABA71A57}"/>
          </ac:cxnSpMkLst>
        </pc:cxnChg>
        <pc:cxnChg chg="add del">
          <ac:chgData name="Guest User" userId="" providerId="Windows Live" clId="Web-{75E508CE-BA05-4AAB-8FA1-4E0CDA4433B7}" dt="2019-06-01T03:38:44.327" v="261"/>
          <ac:cxnSpMkLst>
            <pc:docMk/>
            <pc:sldMk cId="977716846" sldId="269"/>
            <ac:cxnSpMk id="37" creationId="{D4F84779-E646-4CE0-8EDC-80E447C84A28}"/>
          </ac:cxnSpMkLst>
        </pc:cxnChg>
        <pc:cxnChg chg="add mod">
          <ac:chgData name="Guest User" userId="" providerId="Windows Live" clId="Web-{75E508CE-BA05-4AAB-8FA1-4E0CDA4433B7}" dt="2019-06-01T03:40:58.687" v="284" actId="1076"/>
          <ac:cxnSpMkLst>
            <pc:docMk/>
            <pc:sldMk cId="977716846" sldId="269"/>
            <ac:cxnSpMk id="38" creationId="{99AC2C57-BDBB-472E-8951-11FFBD395BC4}"/>
          </ac:cxnSpMkLst>
        </pc:cxnChg>
        <pc:cxnChg chg="add mod">
          <ac:chgData name="Guest User" userId="" providerId="Windows Live" clId="Web-{75E508CE-BA05-4AAB-8FA1-4E0CDA4433B7}" dt="2019-06-01T03:40:54.141" v="283" actId="1076"/>
          <ac:cxnSpMkLst>
            <pc:docMk/>
            <pc:sldMk cId="977716846" sldId="269"/>
            <ac:cxnSpMk id="39" creationId="{E8667AC1-6BD8-4707-9572-90BCB305EFD8}"/>
          </ac:cxnSpMkLst>
        </pc:cxnChg>
        <pc:cxnChg chg="add mod">
          <ac:chgData name="Guest User" userId="" providerId="Windows Live" clId="Web-{75E508CE-BA05-4AAB-8FA1-4E0CDA4433B7}" dt="2019-06-01T03:40:44.312" v="282" actId="1076"/>
          <ac:cxnSpMkLst>
            <pc:docMk/>
            <pc:sldMk cId="977716846" sldId="269"/>
            <ac:cxnSpMk id="40" creationId="{B226DAD6-F1F0-49BE-ADB8-D47574DA3D68}"/>
          </ac:cxnSpMkLst>
        </pc:cxnChg>
      </pc:sldChg>
    </pc:docChg>
  </pc:docChgLst>
  <pc:docChgLst>
    <pc:chgData name="Joel Morran" userId="db2ae79170559568" providerId="Windows Live" clId="Web-{E5D5495E-0E6F-4B09-A77D-6CCC0AA65FE8}"/>
    <pc:docChg chg="modSld">
      <pc:chgData name="Joel Morran" userId="db2ae79170559568" providerId="Windows Live" clId="Web-{E5D5495E-0E6F-4B09-A77D-6CCC0AA65FE8}" dt="2019-06-01T22:44:58.141" v="27" actId="20577"/>
      <pc:docMkLst>
        <pc:docMk/>
      </pc:docMkLst>
      <pc:sldChg chg="modSp">
        <pc:chgData name="Joel Morran" userId="db2ae79170559568" providerId="Windows Live" clId="Web-{E5D5495E-0E6F-4B09-A77D-6CCC0AA65FE8}" dt="2019-06-01T22:44:58.141" v="26" actId="20577"/>
        <pc:sldMkLst>
          <pc:docMk/>
          <pc:sldMk cId="2133336789" sldId="272"/>
        </pc:sldMkLst>
        <pc:spChg chg="mod">
          <ac:chgData name="Joel Morran" userId="db2ae79170559568" providerId="Windows Live" clId="Web-{E5D5495E-0E6F-4B09-A77D-6CCC0AA65FE8}" dt="2019-06-01T22:44:58.141" v="26" actId="20577"/>
          <ac:spMkLst>
            <pc:docMk/>
            <pc:sldMk cId="2133336789" sldId="272"/>
            <ac:spMk id="3" creationId="{023A2755-51B2-44AA-BD28-2BBC1A9C4395}"/>
          </ac:spMkLst>
        </pc:spChg>
      </pc:sldChg>
    </pc:docChg>
  </pc:docChgLst>
  <pc:docChgLst>
    <pc:chgData name="Guest User" providerId="Windows Live" clId="Web-{F386C860-7CB9-4FE6-96B7-05695D31248A}"/>
    <pc:docChg chg="modSld">
      <pc:chgData name="Guest User" userId="" providerId="Windows Live" clId="Web-{F386C860-7CB9-4FE6-96B7-05695D31248A}" dt="2019-06-04T02:31:19.258" v="2" actId="20577"/>
      <pc:docMkLst>
        <pc:docMk/>
      </pc:docMkLst>
      <pc:sldChg chg="modSp">
        <pc:chgData name="Guest User" userId="" providerId="Windows Live" clId="Web-{F386C860-7CB9-4FE6-96B7-05695D31248A}" dt="2019-06-04T02:31:18.039" v="0" actId="20577"/>
        <pc:sldMkLst>
          <pc:docMk/>
          <pc:sldMk cId="1633773267" sldId="258"/>
        </pc:sldMkLst>
        <pc:spChg chg="mod">
          <ac:chgData name="Guest User" userId="" providerId="Windows Live" clId="Web-{F386C860-7CB9-4FE6-96B7-05695D31248A}" dt="2019-06-04T02:31:18.039" v="0" actId="20577"/>
          <ac:spMkLst>
            <pc:docMk/>
            <pc:sldMk cId="1633773267" sldId="258"/>
            <ac:spMk id="3" creationId="{CB02C1B3-2248-44D8-ACEF-25FCF0623ABB}"/>
          </ac:spMkLst>
        </pc:spChg>
      </pc:sldChg>
    </pc:docChg>
  </pc:docChgLst>
  <pc:docChgLst>
    <pc:chgData name="Guest User" providerId="Windows Live" clId="Web-{A3C29620-C810-4AA2-AEDC-C53857F3D53D}"/>
    <pc:docChg chg="modSld">
      <pc:chgData name="Guest User" userId="" providerId="Windows Live" clId="Web-{A3C29620-C810-4AA2-AEDC-C53857F3D53D}" dt="2019-06-03T06:03:34.942" v="84" actId="20577"/>
      <pc:docMkLst>
        <pc:docMk/>
      </pc:docMkLst>
      <pc:sldChg chg="modSp">
        <pc:chgData name="Guest User" userId="" providerId="Windows Live" clId="Web-{A3C29620-C810-4AA2-AEDC-C53857F3D53D}" dt="2019-06-03T06:03:28.176" v="77" actId="20577"/>
        <pc:sldMkLst>
          <pc:docMk/>
          <pc:sldMk cId="2023438892" sldId="257"/>
        </pc:sldMkLst>
        <pc:spChg chg="mod">
          <ac:chgData name="Guest User" userId="" providerId="Windows Live" clId="Web-{A3C29620-C810-4AA2-AEDC-C53857F3D53D}" dt="2019-06-03T06:03:28.176" v="77" actId="20577"/>
          <ac:spMkLst>
            <pc:docMk/>
            <pc:sldMk cId="2023438892" sldId="257"/>
            <ac:spMk id="3" creationId="{7359FF96-BB50-4F98-9A52-442C17532F1E}"/>
          </ac:spMkLst>
        </pc:spChg>
      </pc:sldChg>
      <pc:sldChg chg="modSp">
        <pc:chgData name="Guest User" userId="" providerId="Windows Live" clId="Web-{A3C29620-C810-4AA2-AEDC-C53857F3D53D}" dt="2019-06-03T06:03:34.942" v="83" actId="20577"/>
        <pc:sldMkLst>
          <pc:docMk/>
          <pc:sldMk cId="4104445282" sldId="261"/>
        </pc:sldMkLst>
        <pc:spChg chg="mod">
          <ac:chgData name="Guest User" userId="" providerId="Windows Live" clId="Web-{A3C29620-C810-4AA2-AEDC-C53857F3D53D}" dt="2019-06-03T06:03:34.942" v="83" actId="20577"/>
          <ac:spMkLst>
            <pc:docMk/>
            <pc:sldMk cId="4104445282" sldId="261"/>
            <ac:spMk id="21" creationId="{7FF4B312-FC6C-4E89-824F-10C2B0C61FB4}"/>
          </ac:spMkLst>
        </pc:spChg>
      </pc:sldChg>
    </pc:docChg>
  </pc:docChgLst>
  <pc:docChgLst>
    <pc:chgData name="Guest User" providerId="Windows Live" clId="Web-{10C4C6F0-48BE-4FE7-A0E2-E2D09DD3E5C4}"/>
    <pc:docChg chg="modSld">
      <pc:chgData name="Guest User" userId="" providerId="Windows Live" clId="Web-{10C4C6F0-48BE-4FE7-A0E2-E2D09DD3E5C4}" dt="2019-10-09T02:43:43.195" v="0" actId="1076"/>
      <pc:docMkLst>
        <pc:docMk/>
      </pc:docMkLst>
      <pc:sldChg chg="modSp">
        <pc:chgData name="Guest User" userId="" providerId="Windows Live" clId="Web-{10C4C6F0-48BE-4FE7-A0E2-E2D09DD3E5C4}" dt="2019-10-09T02:43:43.195" v="0" actId="1076"/>
        <pc:sldMkLst>
          <pc:docMk/>
          <pc:sldMk cId="1034436817" sldId="256"/>
        </pc:sldMkLst>
        <pc:picChg chg="mod">
          <ac:chgData name="Guest User" userId="" providerId="Windows Live" clId="Web-{10C4C6F0-48BE-4FE7-A0E2-E2D09DD3E5C4}" dt="2019-10-09T02:43:43.195" v="0" actId="1076"/>
          <ac:picMkLst>
            <pc:docMk/>
            <pc:sldMk cId="1034436817" sldId="256"/>
            <ac:picMk id="4" creationId="{BDDE6571-02E2-495E-83FF-24326AB00534}"/>
          </ac:picMkLst>
        </pc:picChg>
      </pc:sldChg>
    </pc:docChg>
  </pc:docChgLst>
  <pc:docChgLst>
    <pc:chgData name="Guest User" providerId="Windows Live" clId="Web-{BA77ABA9-35C7-4239-821D-4CEA55CCE860}"/>
    <pc:docChg chg="modSld">
      <pc:chgData name="Guest User" userId="" providerId="Windows Live" clId="Web-{BA77ABA9-35C7-4239-821D-4CEA55CCE860}" dt="2019-06-04T03:12:37.807" v="379" actId="1076"/>
      <pc:docMkLst>
        <pc:docMk/>
      </pc:docMkLst>
      <pc:sldChg chg="addSp delSp modSp">
        <pc:chgData name="Guest User" userId="" providerId="Windows Live" clId="Web-{BA77ABA9-35C7-4239-821D-4CEA55CCE860}" dt="2019-06-04T02:33:58.453" v="6" actId="1076"/>
        <pc:sldMkLst>
          <pc:docMk/>
          <pc:sldMk cId="1633773267" sldId="258"/>
        </pc:sldMkLst>
        <pc:spChg chg="del">
          <ac:chgData name="Guest User" userId="" providerId="Windows Live" clId="Web-{BA77ABA9-35C7-4239-821D-4CEA55CCE860}" dt="2019-06-04T02:32:20.675" v="0"/>
          <ac:spMkLst>
            <pc:docMk/>
            <pc:sldMk cId="1633773267" sldId="258"/>
            <ac:spMk id="3" creationId="{CB02C1B3-2248-44D8-ACEF-25FCF0623ABB}"/>
          </ac:spMkLst>
        </pc:spChg>
        <pc:spChg chg="add del mod">
          <ac:chgData name="Guest User" userId="" providerId="Windows Live" clId="Web-{BA77ABA9-35C7-4239-821D-4CEA55CCE860}" dt="2019-06-04T02:33:50.437" v="4"/>
          <ac:spMkLst>
            <pc:docMk/>
            <pc:sldMk cId="1633773267" sldId="258"/>
            <ac:spMk id="5" creationId="{9AF0DD32-569D-41E3-8B9A-01B368F2467C}"/>
          </ac:spMkLst>
        </pc:spChg>
        <pc:picChg chg="add del mod ord">
          <ac:chgData name="Guest User" userId="" providerId="Windows Live" clId="Web-{BA77ABA9-35C7-4239-821D-4CEA55CCE860}" dt="2019-06-04T02:33:16.062" v="3"/>
          <ac:picMkLst>
            <pc:docMk/>
            <pc:sldMk cId="1633773267" sldId="258"/>
            <ac:picMk id="4" creationId="{8D306F99-D907-4490-8CBF-BB9E1F87B074}"/>
          </ac:picMkLst>
        </pc:picChg>
        <pc:picChg chg="add mod ord">
          <ac:chgData name="Guest User" userId="" providerId="Windows Live" clId="Web-{BA77ABA9-35C7-4239-821D-4CEA55CCE860}" dt="2019-06-04T02:33:58.453" v="6" actId="1076"/>
          <ac:picMkLst>
            <pc:docMk/>
            <pc:sldMk cId="1633773267" sldId="258"/>
            <ac:picMk id="6" creationId="{D52F48DB-5C07-4B88-88D4-9B921A5A786A}"/>
          </ac:picMkLst>
        </pc:picChg>
      </pc:sldChg>
      <pc:sldChg chg="addSp delSp modSp">
        <pc:chgData name="Guest User" userId="" providerId="Windows Live" clId="Web-{BA77ABA9-35C7-4239-821D-4CEA55CCE860}" dt="2019-06-04T03:12:37.807" v="379" actId="1076"/>
        <pc:sldMkLst>
          <pc:docMk/>
          <pc:sldMk cId="521120025" sldId="265"/>
        </pc:sldMkLst>
        <pc:spChg chg="del mod">
          <ac:chgData name="Guest User" userId="" providerId="Windows Live" clId="Web-{BA77ABA9-35C7-4239-821D-4CEA55CCE860}" dt="2019-06-04T02:53:46.880" v="60"/>
          <ac:spMkLst>
            <pc:docMk/>
            <pc:sldMk cId="521120025" sldId="265"/>
            <ac:spMk id="3" creationId="{D7C745BA-EE58-4D2B-9CA7-03B0D5B3FCC8}"/>
          </ac:spMkLst>
        </pc:spChg>
        <pc:spChg chg="add mod">
          <ac:chgData name="Guest User" userId="" providerId="Windows Live" clId="Web-{BA77ABA9-35C7-4239-821D-4CEA55CCE860}" dt="2019-06-04T02:55:43.068" v="87" actId="1076"/>
          <ac:spMkLst>
            <pc:docMk/>
            <pc:sldMk cId="521120025" sldId="265"/>
            <ac:spMk id="6" creationId="{00821C4A-A084-4334-BE55-2FC0A379E435}"/>
          </ac:spMkLst>
        </pc:spChg>
        <pc:spChg chg="add mod">
          <ac:chgData name="Guest User" userId="" providerId="Windows Live" clId="Web-{BA77ABA9-35C7-4239-821D-4CEA55CCE860}" dt="2019-06-04T03:10:54.697" v="275" actId="1076"/>
          <ac:spMkLst>
            <pc:docMk/>
            <pc:sldMk cId="521120025" sldId="265"/>
            <ac:spMk id="11" creationId="{2E95820A-83CA-4CB5-9960-ED735342670F}"/>
          </ac:spMkLst>
        </pc:spChg>
        <pc:spChg chg="add mod">
          <ac:chgData name="Guest User" userId="" providerId="Windows Live" clId="Web-{BA77ABA9-35C7-4239-821D-4CEA55CCE860}" dt="2019-06-04T03:12:37.791" v="378" actId="1076"/>
          <ac:spMkLst>
            <pc:docMk/>
            <pc:sldMk cId="521120025" sldId="265"/>
            <ac:spMk id="16" creationId="{F6D905C3-8A0B-4FDC-B4BB-860003472742}"/>
          </ac:spMkLst>
        </pc:spChg>
        <pc:picChg chg="add mod">
          <ac:chgData name="Guest User" userId="" providerId="Windows Live" clId="Web-{BA77ABA9-35C7-4239-821D-4CEA55CCE860}" dt="2019-06-04T02:55:43.068" v="88" actId="1076"/>
          <ac:picMkLst>
            <pc:docMk/>
            <pc:sldMk cId="521120025" sldId="265"/>
            <ac:picMk id="4" creationId="{428CF307-CB83-4A95-AB53-416487DAB3C8}"/>
          </ac:picMkLst>
        </pc:picChg>
        <pc:picChg chg="add mod ord">
          <ac:chgData name="Guest User" userId="" providerId="Windows Live" clId="Web-{BA77ABA9-35C7-4239-821D-4CEA55CCE860}" dt="2019-06-04T02:55:58.162" v="90" actId="1076"/>
          <ac:picMkLst>
            <pc:docMk/>
            <pc:sldMk cId="521120025" sldId="265"/>
            <ac:picMk id="7" creationId="{FF65EFBE-6CE8-4468-BF2F-D40794F2FD13}"/>
          </ac:picMkLst>
        </pc:picChg>
        <pc:picChg chg="add mod">
          <ac:chgData name="Guest User" userId="" providerId="Windows Live" clId="Web-{BA77ABA9-35C7-4239-821D-4CEA55CCE860}" dt="2019-06-04T02:54:40.240" v="75" actId="1076"/>
          <ac:picMkLst>
            <pc:docMk/>
            <pc:sldMk cId="521120025" sldId="265"/>
            <ac:picMk id="9" creationId="{C856DEBB-6842-455B-BC5F-2DF9F4B6BDB4}"/>
          </ac:picMkLst>
        </pc:picChg>
        <pc:picChg chg="add mod">
          <ac:chgData name="Guest User" userId="" providerId="Windows Live" clId="Web-{BA77ABA9-35C7-4239-821D-4CEA55CCE860}" dt="2019-06-04T03:12:37.807" v="379" actId="1076"/>
          <ac:picMkLst>
            <pc:docMk/>
            <pc:sldMk cId="521120025" sldId="265"/>
            <ac:picMk id="12" creationId="{357DDDD8-42A0-479D-A046-427111D5D5FB}"/>
          </ac:picMkLst>
        </pc:picChg>
        <pc:picChg chg="add mod">
          <ac:chgData name="Guest User" userId="" providerId="Windows Live" clId="Web-{BA77ABA9-35C7-4239-821D-4CEA55CCE860}" dt="2019-06-04T03:12:37.791" v="377" actId="1076"/>
          <ac:picMkLst>
            <pc:docMk/>
            <pc:sldMk cId="521120025" sldId="265"/>
            <ac:picMk id="14" creationId="{CDEF3A2D-789C-4EEE-9431-2D9141E0DEE2}"/>
          </ac:picMkLst>
        </pc:picChg>
      </pc:sldChg>
    </pc:docChg>
  </pc:docChgLst>
  <pc:docChgLst>
    <pc:chgData name="Guest User" providerId="Windows Live" clId="Web-{FD1B6CA4-6381-4812-AC5C-77011C81D4B6}"/>
    <pc:docChg chg="modSld">
      <pc:chgData name="Guest User" userId="" providerId="Windows Live" clId="Web-{FD1B6CA4-6381-4812-AC5C-77011C81D4B6}" dt="2019-10-31T01:48:49.289" v="343" actId="1076"/>
      <pc:docMkLst>
        <pc:docMk/>
      </pc:docMkLst>
      <pc:sldChg chg="addSp delSp modSp">
        <pc:chgData name="Guest User" userId="" providerId="Windows Live" clId="Web-{FD1B6CA4-6381-4812-AC5C-77011C81D4B6}" dt="2019-10-31T01:48:49.289" v="343" actId="1076"/>
        <pc:sldMkLst>
          <pc:docMk/>
          <pc:sldMk cId="977716846" sldId="269"/>
        </pc:sldMkLst>
        <pc:spChg chg="add mod">
          <ac:chgData name="Guest User" userId="" providerId="Windows Live" clId="Web-{FD1B6CA4-6381-4812-AC5C-77011C81D4B6}" dt="2019-10-31T01:41:35.470" v="154"/>
          <ac:spMkLst>
            <pc:docMk/>
            <pc:sldMk cId="977716846" sldId="269"/>
            <ac:spMk id="21" creationId="{51459D44-18B4-4144-BA0A-0DA82DBD8C93}"/>
          </ac:spMkLst>
        </pc:spChg>
        <pc:spChg chg="mod">
          <ac:chgData name="Guest User" userId="" providerId="Windows Live" clId="Web-{FD1B6CA4-6381-4812-AC5C-77011C81D4B6}" dt="2019-10-31T01:40:30.454" v="135" actId="1076"/>
          <ac:spMkLst>
            <pc:docMk/>
            <pc:sldMk cId="977716846" sldId="269"/>
            <ac:spMk id="26" creationId="{2779A765-EE1F-456A-A6E3-EE7E83255020}"/>
          </ac:spMkLst>
        </pc:spChg>
        <pc:spChg chg="mod">
          <ac:chgData name="Guest User" userId="" providerId="Windows Live" clId="Web-{FD1B6CA4-6381-4812-AC5C-77011C81D4B6}" dt="2019-10-31T01:40:33.516" v="136" actId="14100"/>
          <ac:spMkLst>
            <pc:docMk/>
            <pc:sldMk cId="977716846" sldId="269"/>
            <ac:spMk id="27" creationId="{7AE5ED52-7D3E-41CC-86D5-07D7CAAD898F}"/>
          </ac:spMkLst>
        </pc:spChg>
        <pc:spChg chg="mod">
          <ac:chgData name="Guest User" userId="" providerId="Windows Live" clId="Web-{FD1B6CA4-6381-4812-AC5C-77011C81D4B6}" dt="2019-10-31T01:40:38.220" v="138" actId="1076"/>
          <ac:spMkLst>
            <pc:docMk/>
            <pc:sldMk cId="977716846" sldId="269"/>
            <ac:spMk id="30" creationId="{674A3EC9-F66B-4E36-9861-3D0CDC6D5DCC}"/>
          </ac:spMkLst>
        </pc:spChg>
        <pc:spChg chg="mod">
          <ac:chgData name="Guest User" userId="" providerId="Windows Live" clId="Web-{FD1B6CA4-6381-4812-AC5C-77011C81D4B6}" dt="2019-10-31T01:40:40.642" v="139" actId="1076"/>
          <ac:spMkLst>
            <pc:docMk/>
            <pc:sldMk cId="977716846" sldId="269"/>
            <ac:spMk id="33" creationId="{C64CFEB0-F7C8-4D33-8190-1BE792C266A9}"/>
          </ac:spMkLst>
        </pc:spChg>
        <pc:picChg chg="add del mod">
          <ac:chgData name="Guest User" userId="" providerId="Windows Live" clId="Web-{FD1B6CA4-6381-4812-AC5C-77011C81D4B6}" dt="2019-10-31T01:45:58.207" v="236"/>
          <ac:picMkLst>
            <pc:docMk/>
            <pc:sldMk cId="977716846" sldId="269"/>
            <ac:picMk id="3" creationId="{257F6D04-13DA-4A65-9F2B-CB0C31F35128}"/>
          </ac:picMkLst>
        </pc:picChg>
        <pc:picChg chg="mod">
          <ac:chgData name="Guest User" userId="" providerId="Windows Live" clId="Web-{FD1B6CA4-6381-4812-AC5C-77011C81D4B6}" dt="2019-10-31T01:40:05.157" v="117" actId="1076"/>
          <ac:picMkLst>
            <pc:docMk/>
            <pc:sldMk cId="977716846" sldId="269"/>
            <ac:picMk id="4" creationId="{8EF94ED0-5216-43AD-BDBA-F8E69DB7D4EA}"/>
          </ac:picMkLst>
        </pc:picChg>
        <pc:picChg chg="mod">
          <ac:chgData name="Guest User" userId="" providerId="Windows Live" clId="Web-{FD1B6CA4-6381-4812-AC5C-77011C81D4B6}" dt="2019-10-31T01:40:05.157" v="118" actId="1076"/>
          <ac:picMkLst>
            <pc:docMk/>
            <pc:sldMk cId="977716846" sldId="269"/>
            <ac:picMk id="6" creationId="{9B341ACD-0A92-4EEB-9AD2-F13FF3950850}"/>
          </ac:picMkLst>
        </pc:picChg>
        <pc:picChg chg="add del mod">
          <ac:chgData name="Guest User" userId="" providerId="Windows Live" clId="Web-{FD1B6CA4-6381-4812-AC5C-77011C81D4B6}" dt="2019-10-31T01:45:58.207" v="235"/>
          <ac:picMkLst>
            <pc:docMk/>
            <pc:sldMk cId="977716846" sldId="269"/>
            <ac:picMk id="7" creationId="{3761692A-54BD-4D47-8E23-690403C86460}"/>
          </ac:picMkLst>
        </pc:picChg>
        <pc:picChg chg="mod">
          <ac:chgData name="Guest User" userId="" providerId="Windows Live" clId="Web-{FD1B6CA4-6381-4812-AC5C-77011C81D4B6}" dt="2019-10-31T01:40:05.173" v="119" actId="1076"/>
          <ac:picMkLst>
            <pc:docMk/>
            <pc:sldMk cId="977716846" sldId="269"/>
            <ac:picMk id="8" creationId="{8245AB12-2E90-4A3C-AF11-A9BAE6482D25}"/>
          </ac:picMkLst>
        </pc:picChg>
        <pc:picChg chg="del">
          <ac:chgData name="Guest User" userId="" providerId="Windows Live" clId="Web-{FD1B6CA4-6381-4812-AC5C-77011C81D4B6}" dt="2019-10-31T01:29:16.120" v="1"/>
          <ac:picMkLst>
            <pc:docMk/>
            <pc:sldMk cId="977716846" sldId="269"/>
            <ac:picMk id="10" creationId="{87D3B4DA-4FC5-4557-A2F6-D57E98717671}"/>
          </ac:picMkLst>
        </pc:picChg>
        <pc:picChg chg="add del mod">
          <ac:chgData name="Guest User" userId="" providerId="Windows Live" clId="Web-{FD1B6CA4-6381-4812-AC5C-77011C81D4B6}" dt="2019-10-31T01:45:58.207" v="234"/>
          <ac:picMkLst>
            <pc:docMk/>
            <pc:sldMk cId="977716846" sldId="269"/>
            <ac:picMk id="11" creationId="{64495447-4C19-41A7-A7E1-1D02B477123F}"/>
          </ac:picMkLst>
        </pc:picChg>
        <pc:picChg chg="add del mod">
          <ac:chgData name="Guest User" userId="" providerId="Windows Live" clId="Web-{FD1B6CA4-6381-4812-AC5C-77011C81D4B6}" dt="2019-10-31T01:45:58.207" v="233"/>
          <ac:picMkLst>
            <pc:docMk/>
            <pc:sldMk cId="977716846" sldId="269"/>
            <ac:picMk id="13" creationId="{A8DBDE02-0548-44C0-BD3A-C573FA8BCE91}"/>
          </ac:picMkLst>
        </pc:picChg>
        <pc:picChg chg="add del mod">
          <ac:chgData name="Guest User" userId="" providerId="Windows Live" clId="Web-{FD1B6CA4-6381-4812-AC5C-77011C81D4B6}" dt="2019-10-31T01:45:58.207" v="232"/>
          <ac:picMkLst>
            <pc:docMk/>
            <pc:sldMk cId="977716846" sldId="269"/>
            <ac:picMk id="15" creationId="{96F3F787-12F8-4293-8B4A-F3B78E1E3669}"/>
          </ac:picMkLst>
        </pc:picChg>
        <pc:picChg chg="mod">
          <ac:chgData name="Guest User" userId="" providerId="Windows Live" clId="Web-{FD1B6CA4-6381-4812-AC5C-77011C81D4B6}" dt="2019-10-31T01:40:05.173" v="120" actId="1076"/>
          <ac:picMkLst>
            <pc:docMk/>
            <pc:sldMk cId="977716846" sldId="269"/>
            <ac:picMk id="16" creationId="{70263B3A-E7DD-46F0-93F0-1E7AC9A2CFFB}"/>
          </ac:picMkLst>
        </pc:picChg>
        <pc:picChg chg="mod">
          <ac:chgData name="Guest User" userId="" providerId="Windows Live" clId="Web-{FD1B6CA4-6381-4812-AC5C-77011C81D4B6}" dt="2019-10-31T01:40:05.188" v="121" actId="1076"/>
          <ac:picMkLst>
            <pc:docMk/>
            <pc:sldMk cId="977716846" sldId="269"/>
            <ac:picMk id="18" creationId="{01CA1D98-7F15-47B5-8F53-969CE3B09C11}"/>
          </ac:picMkLst>
        </pc:picChg>
        <pc:picChg chg="add del mod">
          <ac:chgData name="Guest User" userId="" providerId="Windows Live" clId="Web-{FD1B6CA4-6381-4812-AC5C-77011C81D4B6}" dt="2019-10-31T01:45:58.207" v="231"/>
          <ac:picMkLst>
            <pc:docMk/>
            <pc:sldMk cId="977716846" sldId="269"/>
            <ac:picMk id="19" creationId="{CF264C62-160A-43D9-B30B-FDD85071FCFB}"/>
          </ac:picMkLst>
        </pc:picChg>
        <pc:picChg chg="mod">
          <ac:chgData name="Guest User" userId="" providerId="Windows Live" clId="Web-{FD1B6CA4-6381-4812-AC5C-77011C81D4B6}" dt="2019-10-31T01:40:05.188" v="122" actId="1076"/>
          <ac:picMkLst>
            <pc:docMk/>
            <pc:sldMk cId="977716846" sldId="269"/>
            <ac:picMk id="20" creationId="{E90BDD33-17A4-4B4A-A987-41730FE888F4}"/>
          </ac:picMkLst>
        </pc:picChg>
        <pc:picChg chg="del">
          <ac:chgData name="Guest User" userId="" providerId="Windows Live" clId="Web-{FD1B6CA4-6381-4812-AC5C-77011C81D4B6}" dt="2019-10-31T01:28:36.370" v="0"/>
          <ac:picMkLst>
            <pc:docMk/>
            <pc:sldMk cId="977716846" sldId="269"/>
            <ac:picMk id="22" creationId="{537D10E3-657B-4E1A-B129-291C029FDE39}"/>
          </ac:picMkLst>
        </pc:picChg>
        <pc:picChg chg="mod">
          <ac:chgData name="Guest User" userId="" providerId="Windows Live" clId="Web-{FD1B6CA4-6381-4812-AC5C-77011C81D4B6}" dt="2019-10-31T01:40:05.204" v="123" actId="1076"/>
          <ac:picMkLst>
            <pc:docMk/>
            <pc:sldMk cId="977716846" sldId="269"/>
            <ac:picMk id="24" creationId="{8ACE7645-2C2C-4749-A80C-5BC32DF3CB19}"/>
          </ac:picMkLst>
        </pc:picChg>
        <pc:picChg chg="add del mod">
          <ac:chgData name="Guest User" userId="" providerId="Windows Live" clId="Web-{FD1B6CA4-6381-4812-AC5C-77011C81D4B6}" dt="2019-10-31T01:45:58.207" v="230"/>
          <ac:picMkLst>
            <pc:docMk/>
            <pc:sldMk cId="977716846" sldId="269"/>
            <ac:picMk id="25" creationId="{579B9257-709D-4B52-8E61-491443881093}"/>
          </ac:picMkLst>
        </pc:picChg>
        <pc:picChg chg="mod">
          <ac:chgData name="Guest User" userId="" providerId="Windows Live" clId="Web-{FD1B6CA4-6381-4812-AC5C-77011C81D4B6}" dt="2019-10-31T01:40:05.219" v="126" actId="1076"/>
          <ac:picMkLst>
            <pc:docMk/>
            <pc:sldMk cId="977716846" sldId="269"/>
            <ac:picMk id="28" creationId="{A150B5E8-0F92-453C-B3EF-C278ECA831A3}"/>
          </ac:picMkLst>
        </pc:picChg>
        <pc:picChg chg="add del mod">
          <ac:chgData name="Guest User" userId="" providerId="Windows Live" clId="Web-{FD1B6CA4-6381-4812-AC5C-77011C81D4B6}" dt="2019-10-31T01:45:58.191" v="229"/>
          <ac:picMkLst>
            <pc:docMk/>
            <pc:sldMk cId="977716846" sldId="269"/>
            <ac:picMk id="31" creationId="{336807D8-FC9B-4878-8EC2-EAA801033074}"/>
          </ac:picMkLst>
        </pc:picChg>
        <pc:picChg chg="add del mod">
          <ac:chgData name="Guest User" userId="" providerId="Windows Live" clId="Web-{FD1B6CA4-6381-4812-AC5C-77011C81D4B6}" dt="2019-10-31T01:45:58.191" v="228"/>
          <ac:picMkLst>
            <pc:docMk/>
            <pc:sldMk cId="977716846" sldId="269"/>
            <ac:picMk id="34" creationId="{F10A1CCD-3B46-4160-AFF4-A4019FEC93E3}"/>
          </ac:picMkLst>
        </pc:picChg>
        <pc:picChg chg="add del mod">
          <ac:chgData name="Guest User" userId="" providerId="Windows Live" clId="Web-{FD1B6CA4-6381-4812-AC5C-77011C81D4B6}" dt="2019-10-31T01:45:58.191" v="227"/>
          <ac:picMkLst>
            <pc:docMk/>
            <pc:sldMk cId="977716846" sldId="269"/>
            <ac:picMk id="36" creationId="{EE563DB3-F9B8-478E-9C52-355991582625}"/>
          </ac:picMkLst>
        </pc:picChg>
        <pc:picChg chg="add del mod">
          <ac:chgData name="Guest User" userId="" providerId="Windows Live" clId="Web-{FD1B6CA4-6381-4812-AC5C-77011C81D4B6}" dt="2019-10-31T01:45:58.191" v="226"/>
          <ac:picMkLst>
            <pc:docMk/>
            <pc:sldMk cId="977716846" sldId="269"/>
            <ac:picMk id="41" creationId="{CFEA7771-B4C8-4589-B45B-78D842722CA3}"/>
          </ac:picMkLst>
        </pc:picChg>
        <pc:picChg chg="add del mod">
          <ac:chgData name="Guest User" userId="" providerId="Windows Live" clId="Web-{FD1B6CA4-6381-4812-AC5C-77011C81D4B6}" dt="2019-10-31T01:45:58.191" v="225"/>
          <ac:picMkLst>
            <pc:docMk/>
            <pc:sldMk cId="977716846" sldId="269"/>
            <ac:picMk id="43" creationId="{4D974961-0EAB-456F-AD4A-A3F02ACED2E5}"/>
          </ac:picMkLst>
        </pc:picChg>
        <pc:picChg chg="add del mod">
          <ac:chgData name="Guest User" userId="" providerId="Windows Live" clId="Web-{FD1B6CA4-6381-4812-AC5C-77011C81D4B6}" dt="2019-10-31T01:45:58.191" v="224"/>
          <ac:picMkLst>
            <pc:docMk/>
            <pc:sldMk cId="977716846" sldId="269"/>
            <ac:picMk id="45" creationId="{F9E5797A-64DF-44CF-BF6B-8D8C51F07D56}"/>
          </ac:picMkLst>
        </pc:picChg>
        <pc:picChg chg="add del mod">
          <ac:chgData name="Guest User" userId="" providerId="Windows Live" clId="Web-{FD1B6CA4-6381-4812-AC5C-77011C81D4B6}" dt="2019-10-31T01:45:58.191" v="223"/>
          <ac:picMkLst>
            <pc:docMk/>
            <pc:sldMk cId="977716846" sldId="269"/>
            <ac:picMk id="47" creationId="{FFD7CF7B-0349-42C4-8CBA-08E692BD2992}"/>
          </ac:picMkLst>
        </pc:picChg>
        <pc:picChg chg="add del mod">
          <ac:chgData name="Guest User" userId="" providerId="Windows Live" clId="Web-{FD1B6CA4-6381-4812-AC5C-77011C81D4B6}" dt="2019-10-31T01:45:58.191" v="222"/>
          <ac:picMkLst>
            <pc:docMk/>
            <pc:sldMk cId="977716846" sldId="269"/>
            <ac:picMk id="49" creationId="{7B9BC0F5-BE7F-410C-BE14-CD8C027B4907}"/>
          </ac:picMkLst>
        </pc:picChg>
        <pc:picChg chg="add del mod">
          <ac:chgData name="Guest User" userId="" providerId="Windows Live" clId="Web-{FD1B6CA4-6381-4812-AC5C-77011C81D4B6}" dt="2019-10-31T01:45:58.191" v="221"/>
          <ac:picMkLst>
            <pc:docMk/>
            <pc:sldMk cId="977716846" sldId="269"/>
            <ac:picMk id="51" creationId="{10437DCA-3276-49D0-8ABB-6C1DE125735F}"/>
          </ac:picMkLst>
        </pc:picChg>
        <pc:picChg chg="add del mod">
          <ac:chgData name="Guest User" userId="" providerId="Windows Live" clId="Web-{FD1B6CA4-6381-4812-AC5C-77011C81D4B6}" dt="2019-10-31T01:45:58.191" v="220"/>
          <ac:picMkLst>
            <pc:docMk/>
            <pc:sldMk cId="977716846" sldId="269"/>
            <ac:picMk id="53" creationId="{BA262A7E-590D-4B8F-9EAC-70F03630FC13}"/>
          </ac:picMkLst>
        </pc:picChg>
        <pc:picChg chg="add del mod">
          <ac:chgData name="Guest User" userId="" providerId="Windows Live" clId="Web-{FD1B6CA4-6381-4812-AC5C-77011C81D4B6}" dt="2019-10-31T01:45:58.191" v="219"/>
          <ac:picMkLst>
            <pc:docMk/>
            <pc:sldMk cId="977716846" sldId="269"/>
            <ac:picMk id="55" creationId="{273FACDA-A709-428B-8D89-AB71941C04B2}"/>
          </ac:picMkLst>
        </pc:picChg>
        <pc:picChg chg="add del mod">
          <ac:chgData name="Guest User" userId="" providerId="Windows Live" clId="Web-{FD1B6CA4-6381-4812-AC5C-77011C81D4B6}" dt="2019-10-31T01:45:58.191" v="218"/>
          <ac:picMkLst>
            <pc:docMk/>
            <pc:sldMk cId="977716846" sldId="269"/>
            <ac:picMk id="57" creationId="{E2A8A734-B03F-4288-9D14-BBCD90296251}"/>
          </ac:picMkLst>
        </pc:picChg>
        <pc:picChg chg="add del mod">
          <ac:chgData name="Guest User" userId="" providerId="Windows Live" clId="Web-{FD1B6CA4-6381-4812-AC5C-77011C81D4B6}" dt="2019-10-31T01:45:58.191" v="217"/>
          <ac:picMkLst>
            <pc:docMk/>
            <pc:sldMk cId="977716846" sldId="269"/>
            <ac:picMk id="59" creationId="{EC66EA4A-2025-4B3E-B523-D18F2B2CC589}"/>
          </ac:picMkLst>
        </pc:picChg>
        <pc:picChg chg="add del mod">
          <ac:chgData name="Guest User" userId="" providerId="Windows Live" clId="Web-{FD1B6CA4-6381-4812-AC5C-77011C81D4B6}" dt="2019-10-31T01:45:58.191" v="216"/>
          <ac:picMkLst>
            <pc:docMk/>
            <pc:sldMk cId="977716846" sldId="269"/>
            <ac:picMk id="61" creationId="{36D79E73-4CFA-4D75-8C81-5D2AD8B75DE2}"/>
          </ac:picMkLst>
        </pc:picChg>
        <pc:picChg chg="add del mod">
          <ac:chgData name="Guest User" userId="" providerId="Windows Live" clId="Web-{FD1B6CA4-6381-4812-AC5C-77011C81D4B6}" dt="2019-10-31T01:45:58.191" v="215"/>
          <ac:picMkLst>
            <pc:docMk/>
            <pc:sldMk cId="977716846" sldId="269"/>
            <ac:picMk id="63" creationId="{12962CC8-C85F-49BC-A5E9-4394A7564F99}"/>
          </ac:picMkLst>
        </pc:picChg>
        <pc:picChg chg="add del mod">
          <ac:chgData name="Guest User" userId="" providerId="Windows Live" clId="Web-{FD1B6CA4-6381-4812-AC5C-77011C81D4B6}" dt="2019-10-31T01:45:58.191" v="214"/>
          <ac:picMkLst>
            <pc:docMk/>
            <pc:sldMk cId="977716846" sldId="269"/>
            <ac:picMk id="65" creationId="{E6EA6054-0A23-4337-B056-DEEDDA3354AB}"/>
          </ac:picMkLst>
        </pc:picChg>
        <pc:picChg chg="add del mod">
          <ac:chgData name="Guest User" userId="" providerId="Windows Live" clId="Web-{FD1B6CA4-6381-4812-AC5C-77011C81D4B6}" dt="2019-10-31T01:45:58.191" v="213"/>
          <ac:picMkLst>
            <pc:docMk/>
            <pc:sldMk cId="977716846" sldId="269"/>
            <ac:picMk id="67" creationId="{04758054-1BAD-4D21-B3AA-9ADE2341162A}"/>
          </ac:picMkLst>
        </pc:picChg>
        <pc:picChg chg="add del mod">
          <ac:chgData name="Guest User" userId="" providerId="Windows Live" clId="Web-{FD1B6CA4-6381-4812-AC5C-77011C81D4B6}" dt="2019-10-31T01:45:58.191" v="212"/>
          <ac:picMkLst>
            <pc:docMk/>
            <pc:sldMk cId="977716846" sldId="269"/>
            <ac:picMk id="69" creationId="{3DE2381F-FCFE-4B0E-94E5-433B8ED31699}"/>
          </ac:picMkLst>
        </pc:picChg>
        <pc:picChg chg="add del mod">
          <ac:chgData name="Guest User" userId="" providerId="Windows Live" clId="Web-{FD1B6CA4-6381-4812-AC5C-77011C81D4B6}" dt="2019-10-31T01:45:58.191" v="211"/>
          <ac:picMkLst>
            <pc:docMk/>
            <pc:sldMk cId="977716846" sldId="269"/>
            <ac:picMk id="71" creationId="{30F857EB-523C-4086-B52F-08E77F0B23D0}"/>
          </ac:picMkLst>
        </pc:picChg>
        <pc:picChg chg="add del mod">
          <ac:chgData name="Guest User" userId="" providerId="Windows Live" clId="Web-{FD1B6CA4-6381-4812-AC5C-77011C81D4B6}" dt="2019-10-31T01:45:58.191" v="210"/>
          <ac:picMkLst>
            <pc:docMk/>
            <pc:sldMk cId="977716846" sldId="269"/>
            <ac:picMk id="73" creationId="{351ABB55-D8D7-4950-8E31-17B0BD7EB45E}"/>
          </ac:picMkLst>
        </pc:picChg>
        <pc:picChg chg="add del mod">
          <ac:chgData name="Guest User" userId="" providerId="Windows Live" clId="Web-{FD1B6CA4-6381-4812-AC5C-77011C81D4B6}" dt="2019-10-31T01:45:58.191" v="209"/>
          <ac:picMkLst>
            <pc:docMk/>
            <pc:sldMk cId="977716846" sldId="269"/>
            <ac:picMk id="75" creationId="{7EE41EDC-DA41-47B2-B59D-DEFEF260BF4A}"/>
          </ac:picMkLst>
        </pc:picChg>
        <pc:picChg chg="add del mod">
          <ac:chgData name="Guest User" userId="" providerId="Windows Live" clId="Web-{FD1B6CA4-6381-4812-AC5C-77011C81D4B6}" dt="2019-10-31T01:45:58.175" v="208"/>
          <ac:picMkLst>
            <pc:docMk/>
            <pc:sldMk cId="977716846" sldId="269"/>
            <ac:picMk id="77" creationId="{57B61938-C597-4D0F-8FE2-7A14872153DC}"/>
          </ac:picMkLst>
        </pc:picChg>
        <pc:picChg chg="add del mod">
          <ac:chgData name="Guest User" userId="" providerId="Windows Live" clId="Web-{FD1B6CA4-6381-4812-AC5C-77011C81D4B6}" dt="2019-10-31T01:45:58.175" v="207"/>
          <ac:picMkLst>
            <pc:docMk/>
            <pc:sldMk cId="977716846" sldId="269"/>
            <ac:picMk id="79" creationId="{708A1D45-9957-42E7-97E1-E23651EDB441}"/>
          </ac:picMkLst>
        </pc:picChg>
        <pc:picChg chg="add del mod">
          <ac:chgData name="Guest User" userId="" providerId="Windows Live" clId="Web-{FD1B6CA4-6381-4812-AC5C-77011C81D4B6}" dt="2019-10-31T01:45:58.175" v="206"/>
          <ac:picMkLst>
            <pc:docMk/>
            <pc:sldMk cId="977716846" sldId="269"/>
            <ac:picMk id="81" creationId="{D751AEAE-4639-4071-86B7-A5C2483E2E92}"/>
          </ac:picMkLst>
        </pc:picChg>
        <pc:picChg chg="add del mod">
          <ac:chgData name="Guest User" userId="" providerId="Windows Live" clId="Web-{FD1B6CA4-6381-4812-AC5C-77011C81D4B6}" dt="2019-10-31T01:45:58.175" v="205"/>
          <ac:picMkLst>
            <pc:docMk/>
            <pc:sldMk cId="977716846" sldId="269"/>
            <ac:picMk id="83" creationId="{15BAE4F0-6E88-4A44-8505-075C13594098}"/>
          </ac:picMkLst>
        </pc:picChg>
        <pc:picChg chg="add del mod">
          <ac:chgData name="Guest User" userId="" providerId="Windows Live" clId="Web-{FD1B6CA4-6381-4812-AC5C-77011C81D4B6}" dt="2019-10-31T01:45:58.175" v="204"/>
          <ac:picMkLst>
            <pc:docMk/>
            <pc:sldMk cId="977716846" sldId="269"/>
            <ac:picMk id="85" creationId="{8348CECF-8632-4E86-A67D-CA923104746B}"/>
          </ac:picMkLst>
        </pc:picChg>
        <pc:picChg chg="add del mod">
          <ac:chgData name="Guest User" userId="" providerId="Windows Live" clId="Web-{FD1B6CA4-6381-4812-AC5C-77011C81D4B6}" dt="2019-10-31T01:45:58.175" v="203"/>
          <ac:picMkLst>
            <pc:docMk/>
            <pc:sldMk cId="977716846" sldId="269"/>
            <ac:picMk id="87" creationId="{E9EA80EA-4BD7-45BE-82F7-3275BD15E107}"/>
          </ac:picMkLst>
        </pc:picChg>
        <pc:picChg chg="add del mod">
          <ac:chgData name="Guest User" userId="" providerId="Windows Live" clId="Web-{FD1B6CA4-6381-4812-AC5C-77011C81D4B6}" dt="2019-10-31T01:45:58.175" v="202"/>
          <ac:picMkLst>
            <pc:docMk/>
            <pc:sldMk cId="977716846" sldId="269"/>
            <ac:picMk id="89" creationId="{2D28C3EC-E31C-49CE-AF91-D0E8BC49C09E}"/>
          </ac:picMkLst>
        </pc:picChg>
        <pc:picChg chg="add del mod">
          <ac:chgData name="Guest User" userId="" providerId="Windows Live" clId="Web-{FD1B6CA4-6381-4812-AC5C-77011C81D4B6}" dt="2019-10-31T01:45:58.175" v="201"/>
          <ac:picMkLst>
            <pc:docMk/>
            <pc:sldMk cId="977716846" sldId="269"/>
            <ac:picMk id="91" creationId="{556797B7-CB87-4296-A3F2-0AE724B9BB81}"/>
          </ac:picMkLst>
        </pc:picChg>
        <pc:picChg chg="add del mod">
          <ac:chgData name="Guest User" userId="" providerId="Windows Live" clId="Web-{FD1B6CA4-6381-4812-AC5C-77011C81D4B6}" dt="2019-10-31T01:45:58.175" v="200"/>
          <ac:picMkLst>
            <pc:docMk/>
            <pc:sldMk cId="977716846" sldId="269"/>
            <ac:picMk id="93" creationId="{C81459EB-3E38-4E14-B822-355FB1CB5674}"/>
          </ac:picMkLst>
        </pc:picChg>
        <pc:picChg chg="add del mod">
          <ac:chgData name="Guest User" userId="" providerId="Windows Live" clId="Web-{FD1B6CA4-6381-4812-AC5C-77011C81D4B6}" dt="2019-10-31T01:45:58.175" v="199"/>
          <ac:picMkLst>
            <pc:docMk/>
            <pc:sldMk cId="977716846" sldId="269"/>
            <ac:picMk id="95" creationId="{C870046F-75B6-45BD-B102-C913C04B9A53}"/>
          </ac:picMkLst>
        </pc:picChg>
        <pc:picChg chg="add del mod">
          <ac:chgData name="Guest User" userId="" providerId="Windows Live" clId="Web-{FD1B6CA4-6381-4812-AC5C-77011C81D4B6}" dt="2019-10-31T01:45:58.175" v="198"/>
          <ac:picMkLst>
            <pc:docMk/>
            <pc:sldMk cId="977716846" sldId="269"/>
            <ac:picMk id="97" creationId="{5BA8C327-05D5-43E9-AF87-713326680919}"/>
          </ac:picMkLst>
        </pc:picChg>
        <pc:picChg chg="add del mod">
          <ac:chgData name="Guest User" userId="" providerId="Windows Live" clId="Web-{FD1B6CA4-6381-4812-AC5C-77011C81D4B6}" dt="2019-10-31T01:45:58.175" v="197"/>
          <ac:picMkLst>
            <pc:docMk/>
            <pc:sldMk cId="977716846" sldId="269"/>
            <ac:picMk id="99" creationId="{676C5008-97C0-4191-8ED7-4810736DD8CB}"/>
          </ac:picMkLst>
        </pc:picChg>
        <pc:picChg chg="add del mod">
          <ac:chgData name="Guest User" userId="" providerId="Windows Live" clId="Web-{FD1B6CA4-6381-4812-AC5C-77011C81D4B6}" dt="2019-10-31T01:45:58.175" v="196"/>
          <ac:picMkLst>
            <pc:docMk/>
            <pc:sldMk cId="977716846" sldId="269"/>
            <ac:picMk id="101" creationId="{2CE4FB4A-DDF9-482D-92FE-22EB4342BEBE}"/>
          </ac:picMkLst>
        </pc:picChg>
        <pc:picChg chg="add del mod">
          <ac:chgData name="Guest User" userId="" providerId="Windows Live" clId="Web-{FD1B6CA4-6381-4812-AC5C-77011C81D4B6}" dt="2019-10-31T01:46:30.269" v="318"/>
          <ac:picMkLst>
            <pc:docMk/>
            <pc:sldMk cId="977716846" sldId="269"/>
            <ac:picMk id="103" creationId="{980A8C45-C001-47A3-B876-7DEB2B117FE9}"/>
          </ac:picMkLst>
        </pc:picChg>
        <pc:picChg chg="add del mod">
          <ac:chgData name="Guest User" userId="" providerId="Windows Live" clId="Web-{FD1B6CA4-6381-4812-AC5C-77011C81D4B6}" dt="2019-10-31T01:46:30.269" v="317"/>
          <ac:picMkLst>
            <pc:docMk/>
            <pc:sldMk cId="977716846" sldId="269"/>
            <ac:picMk id="105" creationId="{B181BBE6-0D97-422F-BA5F-510516C6EFDB}"/>
          </ac:picMkLst>
        </pc:picChg>
        <pc:picChg chg="add del mod">
          <ac:chgData name="Guest User" userId="" providerId="Windows Live" clId="Web-{FD1B6CA4-6381-4812-AC5C-77011C81D4B6}" dt="2019-10-31T01:46:30.269" v="316"/>
          <ac:picMkLst>
            <pc:docMk/>
            <pc:sldMk cId="977716846" sldId="269"/>
            <ac:picMk id="107" creationId="{9581111A-5BE7-415F-AB50-5646B5E1E514}"/>
          </ac:picMkLst>
        </pc:picChg>
        <pc:picChg chg="add del mod">
          <ac:chgData name="Guest User" userId="" providerId="Windows Live" clId="Web-{FD1B6CA4-6381-4812-AC5C-77011C81D4B6}" dt="2019-10-31T01:46:30.269" v="315"/>
          <ac:picMkLst>
            <pc:docMk/>
            <pc:sldMk cId="977716846" sldId="269"/>
            <ac:picMk id="109" creationId="{5D4257F6-F706-491D-A4DE-7738E5A17972}"/>
          </ac:picMkLst>
        </pc:picChg>
        <pc:picChg chg="add del mod">
          <ac:chgData name="Guest User" userId="" providerId="Windows Live" clId="Web-{FD1B6CA4-6381-4812-AC5C-77011C81D4B6}" dt="2019-10-31T01:46:30.254" v="314"/>
          <ac:picMkLst>
            <pc:docMk/>
            <pc:sldMk cId="977716846" sldId="269"/>
            <ac:picMk id="111" creationId="{58D3E2DF-1B0D-481F-975E-41DBCA5FFF59}"/>
          </ac:picMkLst>
        </pc:picChg>
        <pc:picChg chg="add del mod">
          <ac:chgData name="Guest User" userId="" providerId="Windows Live" clId="Web-{FD1B6CA4-6381-4812-AC5C-77011C81D4B6}" dt="2019-10-31T01:46:30.254" v="313"/>
          <ac:picMkLst>
            <pc:docMk/>
            <pc:sldMk cId="977716846" sldId="269"/>
            <ac:picMk id="113" creationId="{17DD3899-5721-4BD3-8625-A154C9AA4969}"/>
          </ac:picMkLst>
        </pc:picChg>
        <pc:picChg chg="add del mod">
          <ac:chgData name="Guest User" userId="" providerId="Windows Live" clId="Web-{FD1B6CA4-6381-4812-AC5C-77011C81D4B6}" dt="2019-10-31T01:46:30.254" v="312"/>
          <ac:picMkLst>
            <pc:docMk/>
            <pc:sldMk cId="977716846" sldId="269"/>
            <ac:picMk id="115" creationId="{AEE4FFE6-149B-436D-9C4B-E4F80F182F38}"/>
          </ac:picMkLst>
        </pc:picChg>
        <pc:picChg chg="add del mod">
          <ac:chgData name="Guest User" userId="" providerId="Windows Live" clId="Web-{FD1B6CA4-6381-4812-AC5C-77011C81D4B6}" dt="2019-10-31T01:46:30.254" v="311"/>
          <ac:picMkLst>
            <pc:docMk/>
            <pc:sldMk cId="977716846" sldId="269"/>
            <ac:picMk id="117" creationId="{1284F3CB-DC3D-4A12-9D23-9B513140B6E0}"/>
          </ac:picMkLst>
        </pc:picChg>
        <pc:picChg chg="add del mod">
          <ac:chgData name="Guest User" userId="" providerId="Windows Live" clId="Web-{FD1B6CA4-6381-4812-AC5C-77011C81D4B6}" dt="2019-10-31T01:46:30.254" v="310"/>
          <ac:picMkLst>
            <pc:docMk/>
            <pc:sldMk cId="977716846" sldId="269"/>
            <ac:picMk id="119" creationId="{D7577082-D1EE-4D99-8EF4-5AD1D132D49E}"/>
          </ac:picMkLst>
        </pc:picChg>
        <pc:picChg chg="add del mod">
          <ac:chgData name="Guest User" userId="" providerId="Windows Live" clId="Web-{FD1B6CA4-6381-4812-AC5C-77011C81D4B6}" dt="2019-10-31T01:46:30.254" v="309"/>
          <ac:picMkLst>
            <pc:docMk/>
            <pc:sldMk cId="977716846" sldId="269"/>
            <ac:picMk id="121" creationId="{894B2DF6-5931-4AEC-8D24-B8BEF4B167D7}"/>
          </ac:picMkLst>
        </pc:picChg>
        <pc:picChg chg="add del mod">
          <ac:chgData name="Guest User" userId="" providerId="Windows Live" clId="Web-{FD1B6CA4-6381-4812-AC5C-77011C81D4B6}" dt="2019-10-31T01:46:30.254" v="308"/>
          <ac:picMkLst>
            <pc:docMk/>
            <pc:sldMk cId="977716846" sldId="269"/>
            <ac:picMk id="123" creationId="{C984624A-DEAA-4972-9752-80E669EDA086}"/>
          </ac:picMkLst>
        </pc:picChg>
        <pc:picChg chg="add del mod">
          <ac:chgData name="Guest User" userId="" providerId="Windows Live" clId="Web-{FD1B6CA4-6381-4812-AC5C-77011C81D4B6}" dt="2019-10-31T01:46:30.254" v="307"/>
          <ac:picMkLst>
            <pc:docMk/>
            <pc:sldMk cId="977716846" sldId="269"/>
            <ac:picMk id="125" creationId="{AA01D001-BE82-4B96-BA91-2245A69C1440}"/>
          </ac:picMkLst>
        </pc:picChg>
        <pc:picChg chg="add del mod">
          <ac:chgData name="Guest User" userId="" providerId="Windows Live" clId="Web-{FD1B6CA4-6381-4812-AC5C-77011C81D4B6}" dt="2019-10-31T01:46:30.254" v="306"/>
          <ac:picMkLst>
            <pc:docMk/>
            <pc:sldMk cId="977716846" sldId="269"/>
            <ac:picMk id="127" creationId="{42853D14-90E8-45FB-AA5B-4025E17372EE}"/>
          </ac:picMkLst>
        </pc:picChg>
        <pc:picChg chg="add del mod">
          <ac:chgData name="Guest User" userId="" providerId="Windows Live" clId="Web-{FD1B6CA4-6381-4812-AC5C-77011C81D4B6}" dt="2019-10-31T01:46:30.254" v="305"/>
          <ac:picMkLst>
            <pc:docMk/>
            <pc:sldMk cId="977716846" sldId="269"/>
            <ac:picMk id="129" creationId="{FC1C526A-A0A8-4912-8157-AEEDC9E31E46}"/>
          </ac:picMkLst>
        </pc:picChg>
        <pc:picChg chg="add del mod">
          <ac:chgData name="Guest User" userId="" providerId="Windows Live" clId="Web-{FD1B6CA4-6381-4812-AC5C-77011C81D4B6}" dt="2019-10-31T01:46:30.254" v="304"/>
          <ac:picMkLst>
            <pc:docMk/>
            <pc:sldMk cId="977716846" sldId="269"/>
            <ac:picMk id="131" creationId="{CE8F7B9F-1973-4A44-8BE5-091740EF80BC}"/>
          </ac:picMkLst>
        </pc:picChg>
        <pc:picChg chg="add del mod">
          <ac:chgData name="Guest User" userId="" providerId="Windows Live" clId="Web-{FD1B6CA4-6381-4812-AC5C-77011C81D4B6}" dt="2019-10-31T01:46:30.254" v="303"/>
          <ac:picMkLst>
            <pc:docMk/>
            <pc:sldMk cId="977716846" sldId="269"/>
            <ac:picMk id="133" creationId="{03FC25F9-DCC6-4E81-9262-D895682FF578}"/>
          </ac:picMkLst>
        </pc:picChg>
        <pc:picChg chg="add del mod">
          <ac:chgData name="Guest User" userId="" providerId="Windows Live" clId="Web-{FD1B6CA4-6381-4812-AC5C-77011C81D4B6}" dt="2019-10-31T01:46:30.254" v="302"/>
          <ac:picMkLst>
            <pc:docMk/>
            <pc:sldMk cId="977716846" sldId="269"/>
            <ac:picMk id="135" creationId="{B214668B-8A4F-46F9-BAC3-835A30781D44}"/>
          </ac:picMkLst>
        </pc:picChg>
        <pc:picChg chg="add del mod">
          <ac:chgData name="Guest User" userId="" providerId="Windows Live" clId="Web-{FD1B6CA4-6381-4812-AC5C-77011C81D4B6}" dt="2019-10-31T01:46:30.254" v="301"/>
          <ac:picMkLst>
            <pc:docMk/>
            <pc:sldMk cId="977716846" sldId="269"/>
            <ac:picMk id="137" creationId="{ED704B4C-83EF-45D3-8BCB-A6FA9A6A0C3F}"/>
          </ac:picMkLst>
        </pc:picChg>
        <pc:picChg chg="add del mod">
          <ac:chgData name="Guest User" userId="" providerId="Windows Live" clId="Web-{FD1B6CA4-6381-4812-AC5C-77011C81D4B6}" dt="2019-10-31T01:46:30.238" v="300"/>
          <ac:picMkLst>
            <pc:docMk/>
            <pc:sldMk cId="977716846" sldId="269"/>
            <ac:picMk id="139" creationId="{8ADD4FC3-265B-46C4-AC71-59CD1606CCB3}"/>
          </ac:picMkLst>
        </pc:picChg>
        <pc:picChg chg="add del mod">
          <ac:chgData name="Guest User" userId="" providerId="Windows Live" clId="Web-{FD1B6CA4-6381-4812-AC5C-77011C81D4B6}" dt="2019-10-31T01:46:30.238" v="299"/>
          <ac:picMkLst>
            <pc:docMk/>
            <pc:sldMk cId="977716846" sldId="269"/>
            <ac:picMk id="141" creationId="{9643A6A3-1F0D-4AB5-9413-14B85149B7A5}"/>
          </ac:picMkLst>
        </pc:picChg>
        <pc:picChg chg="add del mod">
          <ac:chgData name="Guest User" userId="" providerId="Windows Live" clId="Web-{FD1B6CA4-6381-4812-AC5C-77011C81D4B6}" dt="2019-10-31T01:46:30.238" v="298"/>
          <ac:picMkLst>
            <pc:docMk/>
            <pc:sldMk cId="977716846" sldId="269"/>
            <ac:picMk id="143" creationId="{BCF4BDF1-8D26-4D14-B9BD-D9EA4BFB327B}"/>
          </ac:picMkLst>
        </pc:picChg>
        <pc:picChg chg="add del mod">
          <ac:chgData name="Guest User" userId="" providerId="Windows Live" clId="Web-{FD1B6CA4-6381-4812-AC5C-77011C81D4B6}" dt="2019-10-31T01:46:30.238" v="297"/>
          <ac:picMkLst>
            <pc:docMk/>
            <pc:sldMk cId="977716846" sldId="269"/>
            <ac:picMk id="145" creationId="{E2EDCF57-EC62-4B9D-8D8E-AAA6669D3803}"/>
          </ac:picMkLst>
        </pc:picChg>
        <pc:picChg chg="add del mod">
          <ac:chgData name="Guest User" userId="" providerId="Windows Live" clId="Web-{FD1B6CA4-6381-4812-AC5C-77011C81D4B6}" dt="2019-10-31T01:46:30.238" v="296"/>
          <ac:picMkLst>
            <pc:docMk/>
            <pc:sldMk cId="977716846" sldId="269"/>
            <ac:picMk id="147" creationId="{6BFC7C8E-1F06-4773-B68F-887FACA0751A}"/>
          </ac:picMkLst>
        </pc:picChg>
        <pc:picChg chg="add del mod">
          <ac:chgData name="Guest User" userId="" providerId="Windows Live" clId="Web-{FD1B6CA4-6381-4812-AC5C-77011C81D4B6}" dt="2019-10-31T01:46:30.238" v="295"/>
          <ac:picMkLst>
            <pc:docMk/>
            <pc:sldMk cId="977716846" sldId="269"/>
            <ac:picMk id="149" creationId="{F019EAD9-2BDE-4F36-A73B-A0CA7AF72E35}"/>
          </ac:picMkLst>
        </pc:picChg>
        <pc:picChg chg="add del mod">
          <ac:chgData name="Guest User" userId="" providerId="Windows Live" clId="Web-{FD1B6CA4-6381-4812-AC5C-77011C81D4B6}" dt="2019-10-31T01:46:30.238" v="294"/>
          <ac:picMkLst>
            <pc:docMk/>
            <pc:sldMk cId="977716846" sldId="269"/>
            <ac:picMk id="151" creationId="{C39AB677-B483-47F5-9069-B008A2D3782C}"/>
          </ac:picMkLst>
        </pc:picChg>
        <pc:picChg chg="add del mod">
          <ac:chgData name="Guest User" userId="" providerId="Windows Live" clId="Web-{FD1B6CA4-6381-4812-AC5C-77011C81D4B6}" dt="2019-10-31T01:46:30.238" v="293"/>
          <ac:picMkLst>
            <pc:docMk/>
            <pc:sldMk cId="977716846" sldId="269"/>
            <ac:picMk id="153" creationId="{76AAC46E-F402-4ADA-A3F0-8D5536C41949}"/>
          </ac:picMkLst>
        </pc:picChg>
        <pc:picChg chg="add del mod">
          <ac:chgData name="Guest User" userId="" providerId="Windows Live" clId="Web-{FD1B6CA4-6381-4812-AC5C-77011C81D4B6}" dt="2019-10-31T01:46:30.238" v="292"/>
          <ac:picMkLst>
            <pc:docMk/>
            <pc:sldMk cId="977716846" sldId="269"/>
            <ac:picMk id="155" creationId="{42BEB32D-ABF7-49AA-9A38-48E0798228B7}"/>
          </ac:picMkLst>
        </pc:picChg>
        <pc:picChg chg="add del mod">
          <ac:chgData name="Guest User" userId="" providerId="Windows Live" clId="Web-{FD1B6CA4-6381-4812-AC5C-77011C81D4B6}" dt="2019-10-31T01:46:30.238" v="291"/>
          <ac:picMkLst>
            <pc:docMk/>
            <pc:sldMk cId="977716846" sldId="269"/>
            <ac:picMk id="157" creationId="{A06C4A24-5050-48F4-94F0-EE7F67C000F7}"/>
          </ac:picMkLst>
        </pc:picChg>
        <pc:picChg chg="add del mod">
          <ac:chgData name="Guest User" userId="" providerId="Windows Live" clId="Web-{FD1B6CA4-6381-4812-AC5C-77011C81D4B6}" dt="2019-10-31T01:46:30.238" v="290"/>
          <ac:picMkLst>
            <pc:docMk/>
            <pc:sldMk cId="977716846" sldId="269"/>
            <ac:picMk id="159" creationId="{0AACB95D-48EA-4F3A-9728-9BB589200FB4}"/>
          </ac:picMkLst>
        </pc:picChg>
        <pc:picChg chg="add del mod">
          <ac:chgData name="Guest User" userId="" providerId="Windows Live" clId="Web-{FD1B6CA4-6381-4812-AC5C-77011C81D4B6}" dt="2019-10-31T01:46:30.238" v="289"/>
          <ac:picMkLst>
            <pc:docMk/>
            <pc:sldMk cId="977716846" sldId="269"/>
            <ac:picMk id="161" creationId="{E5F6CCA6-CEDF-4FC6-BC39-9FA0BB4D9617}"/>
          </ac:picMkLst>
        </pc:picChg>
        <pc:picChg chg="add del mod">
          <ac:chgData name="Guest User" userId="" providerId="Windows Live" clId="Web-{FD1B6CA4-6381-4812-AC5C-77011C81D4B6}" dt="2019-10-31T01:46:30.238" v="288"/>
          <ac:picMkLst>
            <pc:docMk/>
            <pc:sldMk cId="977716846" sldId="269"/>
            <ac:picMk id="163" creationId="{98BE06EE-8CC0-450B-A25A-64EF4053F663}"/>
          </ac:picMkLst>
        </pc:picChg>
        <pc:picChg chg="add del mod">
          <ac:chgData name="Guest User" userId="" providerId="Windows Live" clId="Web-{FD1B6CA4-6381-4812-AC5C-77011C81D4B6}" dt="2019-10-31T01:46:30.223" v="287"/>
          <ac:picMkLst>
            <pc:docMk/>
            <pc:sldMk cId="977716846" sldId="269"/>
            <ac:picMk id="165" creationId="{DC5D34CA-95BA-4E0F-81C2-DABAEAC0EF48}"/>
          </ac:picMkLst>
        </pc:picChg>
        <pc:picChg chg="add del mod">
          <ac:chgData name="Guest User" userId="" providerId="Windows Live" clId="Web-{FD1B6CA4-6381-4812-AC5C-77011C81D4B6}" dt="2019-10-31T01:46:30.223" v="286"/>
          <ac:picMkLst>
            <pc:docMk/>
            <pc:sldMk cId="977716846" sldId="269"/>
            <ac:picMk id="167" creationId="{F6F9D637-38BB-444E-837E-B7F9FC42D525}"/>
          </ac:picMkLst>
        </pc:picChg>
        <pc:picChg chg="add del mod">
          <ac:chgData name="Guest User" userId="" providerId="Windows Live" clId="Web-{FD1B6CA4-6381-4812-AC5C-77011C81D4B6}" dt="2019-10-31T01:46:30.223" v="285"/>
          <ac:picMkLst>
            <pc:docMk/>
            <pc:sldMk cId="977716846" sldId="269"/>
            <ac:picMk id="169" creationId="{B0910D6A-B7BD-42E4-9783-6B781834E867}"/>
          </ac:picMkLst>
        </pc:picChg>
        <pc:picChg chg="add del mod">
          <ac:chgData name="Guest User" userId="" providerId="Windows Live" clId="Web-{FD1B6CA4-6381-4812-AC5C-77011C81D4B6}" dt="2019-10-31T01:46:30.223" v="284"/>
          <ac:picMkLst>
            <pc:docMk/>
            <pc:sldMk cId="977716846" sldId="269"/>
            <ac:picMk id="171" creationId="{4B138266-27EB-4091-B5B4-92C097EA546F}"/>
          </ac:picMkLst>
        </pc:picChg>
        <pc:picChg chg="add del mod">
          <ac:chgData name="Guest User" userId="" providerId="Windows Live" clId="Web-{FD1B6CA4-6381-4812-AC5C-77011C81D4B6}" dt="2019-10-31T01:46:30.223" v="283"/>
          <ac:picMkLst>
            <pc:docMk/>
            <pc:sldMk cId="977716846" sldId="269"/>
            <ac:picMk id="173" creationId="{6D1A6AFA-0913-4B51-A001-3D13D9723CAD}"/>
          </ac:picMkLst>
        </pc:picChg>
        <pc:picChg chg="add del mod">
          <ac:chgData name="Guest User" userId="" providerId="Windows Live" clId="Web-{FD1B6CA4-6381-4812-AC5C-77011C81D4B6}" dt="2019-10-31T01:46:30.223" v="282"/>
          <ac:picMkLst>
            <pc:docMk/>
            <pc:sldMk cId="977716846" sldId="269"/>
            <ac:picMk id="175" creationId="{E6A04711-AD00-4394-8443-98388B4A32F1}"/>
          </ac:picMkLst>
        </pc:picChg>
        <pc:picChg chg="add del mod">
          <ac:chgData name="Guest User" userId="" providerId="Windows Live" clId="Web-{FD1B6CA4-6381-4812-AC5C-77011C81D4B6}" dt="2019-10-31T01:46:30.223" v="281"/>
          <ac:picMkLst>
            <pc:docMk/>
            <pc:sldMk cId="977716846" sldId="269"/>
            <ac:picMk id="177" creationId="{C6D683E9-AF02-4CA6-8230-EDDBC8471C08}"/>
          </ac:picMkLst>
        </pc:picChg>
        <pc:picChg chg="add del mod">
          <ac:chgData name="Guest User" userId="" providerId="Windows Live" clId="Web-{FD1B6CA4-6381-4812-AC5C-77011C81D4B6}" dt="2019-10-31T01:46:30.223" v="280"/>
          <ac:picMkLst>
            <pc:docMk/>
            <pc:sldMk cId="977716846" sldId="269"/>
            <ac:picMk id="179" creationId="{AE17D86E-4AFF-4726-ADD4-DEF1ACC76AAA}"/>
          </ac:picMkLst>
        </pc:picChg>
        <pc:picChg chg="add del mod">
          <ac:chgData name="Guest User" userId="" providerId="Windows Live" clId="Web-{FD1B6CA4-6381-4812-AC5C-77011C81D4B6}" dt="2019-10-31T01:46:30.223" v="279"/>
          <ac:picMkLst>
            <pc:docMk/>
            <pc:sldMk cId="977716846" sldId="269"/>
            <ac:picMk id="181" creationId="{E1461960-64E6-4F54-9AFB-655240B1A1B5}"/>
          </ac:picMkLst>
        </pc:picChg>
        <pc:picChg chg="add del mod">
          <ac:chgData name="Guest User" userId="" providerId="Windows Live" clId="Web-{FD1B6CA4-6381-4812-AC5C-77011C81D4B6}" dt="2019-10-31T01:46:30.223" v="278"/>
          <ac:picMkLst>
            <pc:docMk/>
            <pc:sldMk cId="977716846" sldId="269"/>
            <ac:picMk id="183" creationId="{51173423-4918-443C-A4EA-5893D0B40695}"/>
          </ac:picMkLst>
        </pc:picChg>
        <pc:picChg chg="add mod">
          <ac:chgData name="Guest User" userId="" providerId="Windows Live" clId="Web-{FD1B6CA4-6381-4812-AC5C-77011C81D4B6}" dt="2019-10-31T01:46:51.349" v="323" actId="1076"/>
          <ac:picMkLst>
            <pc:docMk/>
            <pc:sldMk cId="977716846" sldId="269"/>
            <ac:picMk id="185" creationId="{4589703A-E16F-4ABF-A0B9-CA8D70FCAAF9}"/>
          </ac:picMkLst>
        </pc:picChg>
        <pc:picChg chg="add mod">
          <ac:chgData name="Guest User" userId="" providerId="Windows Live" clId="Web-{FD1B6CA4-6381-4812-AC5C-77011C81D4B6}" dt="2019-10-31T01:47:18.160" v="329" actId="1076"/>
          <ac:picMkLst>
            <pc:docMk/>
            <pc:sldMk cId="977716846" sldId="269"/>
            <ac:picMk id="187" creationId="{9A407396-235C-431C-A041-B3A5799F685E}"/>
          </ac:picMkLst>
        </pc:picChg>
        <pc:picChg chg="add mod">
          <ac:chgData name="Guest User" userId="" providerId="Windows Live" clId="Web-{FD1B6CA4-6381-4812-AC5C-77011C81D4B6}" dt="2019-10-31T01:47:37.114" v="333" actId="1076"/>
          <ac:picMkLst>
            <pc:docMk/>
            <pc:sldMk cId="977716846" sldId="269"/>
            <ac:picMk id="189" creationId="{9DDAF083-0A23-400C-AC7B-C792B7285A3E}"/>
          </ac:picMkLst>
        </pc:picChg>
        <pc:cxnChg chg="del mod">
          <ac:chgData name="Guest User" userId="" providerId="Windows Live" clId="Web-{FD1B6CA4-6381-4812-AC5C-77011C81D4B6}" dt="2019-10-31T01:38:03.296" v="36"/>
          <ac:cxnSpMkLst>
            <pc:docMk/>
            <pc:sldMk cId="977716846" sldId="269"/>
            <ac:cxnSpMk id="38" creationId="{99AC2C57-BDBB-472E-8951-11FFBD395BC4}"/>
          </ac:cxnSpMkLst>
        </pc:cxnChg>
        <pc:cxnChg chg="del mod">
          <ac:chgData name="Guest User" userId="" providerId="Windows Live" clId="Web-{FD1B6CA4-6381-4812-AC5C-77011C81D4B6}" dt="2019-10-31T01:38:04.312" v="37"/>
          <ac:cxnSpMkLst>
            <pc:docMk/>
            <pc:sldMk cId="977716846" sldId="269"/>
            <ac:cxnSpMk id="39" creationId="{E8667AC1-6BD8-4707-9572-90BCB305EFD8}"/>
          </ac:cxnSpMkLst>
        </pc:cxnChg>
        <pc:cxnChg chg="del mod">
          <ac:chgData name="Guest User" userId="" providerId="Windows Live" clId="Web-{FD1B6CA4-6381-4812-AC5C-77011C81D4B6}" dt="2019-10-31T01:38:05.234" v="38"/>
          <ac:cxnSpMkLst>
            <pc:docMk/>
            <pc:sldMk cId="977716846" sldId="269"/>
            <ac:cxnSpMk id="40" creationId="{B226DAD6-F1F0-49BE-ADB8-D47574DA3D68}"/>
          </ac:cxnSpMkLst>
        </pc:cxnChg>
        <pc:cxnChg chg="add mod">
          <ac:chgData name="Guest User" userId="" providerId="Windows Live" clId="Web-{FD1B6CA4-6381-4812-AC5C-77011C81D4B6}" dt="2019-10-31T01:48:32.677" v="337" actId="14100"/>
          <ac:cxnSpMkLst>
            <pc:docMk/>
            <pc:sldMk cId="977716846" sldId="269"/>
            <ac:cxnSpMk id="191" creationId="{EDB5A9E9-C72C-45A2-AA34-D1206D21B288}"/>
          </ac:cxnSpMkLst>
        </pc:cxnChg>
        <pc:cxnChg chg="add mod">
          <ac:chgData name="Guest User" userId="" providerId="Windows Live" clId="Web-{FD1B6CA4-6381-4812-AC5C-77011C81D4B6}" dt="2019-10-31T01:48:44.286" v="341" actId="1076"/>
          <ac:cxnSpMkLst>
            <pc:docMk/>
            <pc:sldMk cId="977716846" sldId="269"/>
            <ac:cxnSpMk id="192" creationId="{BEA74C0B-205C-48F0-B9F2-6F835B9E0727}"/>
          </ac:cxnSpMkLst>
        </pc:cxnChg>
        <pc:cxnChg chg="add mod">
          <ac:chgData name="Guest User" userId="" providerId="Windows Live" clId="Web-{FD1B6CA4-6381-4812-AC5C-77011C81D4B6}" dt="2019-10-31T01:48:40.474" v="340" actId="1076"/>
          <ac:cxnSpMkLst>
            <pc:docMk/>
            <pc:sldMk cId="977716846" sldId="269"/>
            <ac:cxnSpMk id="193" creationId="{50272E65-7BE6-44C7-AD56-5DFD83C2D483}"/>
          </ac:cxnSpMkLst>
        </pc:cxnChg>
        <pc:cxnChg chg="add mod">
          <ac:chgData name="Guest User" userId="" providerId="Windows Live" clId="Web-{FD1B6CA4-6381-4812-AC5C-77011C81D4B6}" dt="2019-10-31T01:48:49.289" v="343" actId="1076"/>
          <ac:cxnSpMkLst>
            <pc:docMk/>
            <pc:sldMk cId="977716846" sldId="269"/>
            <ac:cxnSpMk id="194" creationId="{6E345284-D971-4719-9BF1-A3FE22F0D18B}"/>
          </ac:cxnSpMkLst>
        </pc:cxnChg>
      </pc:sldChg>
    </pc:docChg>
  </pc:docChgLst>
  <pc:docChgLst>
    <pc:chgData name="Guest User" providerId="Windows Live" clId="Web-{930EDD62-8E0F-4120-8043-1B284775F26D}"/>
    <pc:docChg chg="addSld delSld modSld">
      <pc:chgData name="Guest User" userId="" providerId="Windows Live" clId="Web-{930EDD62-8E0F-4120-8043-1B284775F26D}" dt="2019-06-02T07:10:00.448" v="372"/>
      <pc:docMkLst>
        <pc:docMk/>
      </pc:docMkLst>
      <pc:sldChg chg="addSp delSp modSp mod setBg">
        <pc:chgData name="Guest User" userId="" providerId="Windows Live" clId="Web-{930EDD62-8E0F-4120-8043-1B284775F26D}" dt="2019-06-02T06:55:53.478" v="269"/>
        <pc:sldMkLst>
          <pc:docMk/>
          <pc:sldMk cId="1034436817" sldId="256"/>
        </pc:sldMkLst>
        <pc:spChg chg="mod">
          <ac:chgData name="Guest User" userId="" providerId="Windows Live" clId="Web-{930EDD62-8E0F-4120-8043-1B284775F26D}" dt="2019-06-02T06:55:44.743" v="268"/>
          <ac:spMkLst>
            <pc:docMk/>
            <pc:sldMk cId="1034436817" sldId="256"/>
            <ac:spMk id="2" creationId="{A70B665D-4D14-471F-B8F4-A21F825D4D68}"/>
          </ac:spMkLst>
        </pc:spChg>
        <pc:spChg chg="del mod">
          <ac:chgData name="Guest User" userId="" providerId="Windows Live" clId="Web-{930EDD62-8E0F-4120-8043-1B284775F26D}" dt="2019-06-02T06:55:53.478" v="269"/>
          <ac:spMkLst>
            <pc:docMk/>
            <pc:sldMk cId="1034436817" sldId="256"/>
            <ac:spMk id="3" creationId="{D6EE2CC6-5EA8-4CDC-99FD-9E42F320EC7C}"/>
          </ac:spMkLst>
        </pc:spChg>
        <pc:spChg chg="add">
          <ac:chgData name="Guest User" userId="" providerId="Windows Live" clId="Web-{930EDD62-8E0F-4120-8043-1B284775F26D}" dt="2019-06-02T06:55:44.743" v="268"/>
          <ac:spMkLst>
            <pc:docMk/>
            <pc:sldMk cId="1034436817" sldId="256"/>
            <ac:spMk id="8" creationId="{23962611-DFD5-4092-AAFD-559E3DFCE2C9}"/>
          </ac:spMkLst>
        </pc:spChg>
        <pc:picChg chg="add">
          <ac:chgData name="Guest User" userId="" providerId="Windows Live" clId="Web-{930EDD62-8E0F-4120-8043-1B284775F26D}" dt="2019-06-02T06:55:44.743" v="268"/>
          <ac:picMkLst>
            <pc:docMk/>
            <pc:sldMk cId="1034436817" sldId="256"/>
            <ac:picMk id="10" creationId="{2270F1FA-0425-408F-9861-80BF5AFB276D}"/>
          </ac:picMkLst>
        </pc:picChg>
      </pc:sldChg>
      <pc:sldChg chg="addSp modSp mod setBg">
        <pc:chgData name="Guest User" userId="" providerId="Windows Live" clId="Web-{930EDD62-8E0F-4120-8043-1B284775F26D}" dt="2019-06-02T06:56:52.041" v="271"/>
        <pc:sldMkLst>
          <pc:docMk/>
          <pc:sldMk cId="2023438892" sldId="257"/>
        </pc:sldMkLst>
        <pc:spChg chg="mod">
          <ac:chgData name="Guest User" userId="" providerId="Windows Live" clId="Web-{930EDD62-8E0F-4120-8043-1B284775F26D}" dt="2019-06-02T06:56:52.041" v="271"/>
          <ac:spMkLst>
            <pc:docMk/>
            <pc:sldMk cId="2023438892" sldId="257"/>
            <ac:spMk id="2" creationId="{7C896B57-0F72-43BB-96D0-A72CA3FA4702}"/>
          </ac:spMkLst>
        </pc:spChg>
        <pc:spChg chg="mod ord">
          <ac:chgData name="Guest User" userId="" providerId="Windows Live" clId="Web-{930EDD62-8E0F-4120-8043-1B284775F26D}" dt="2019-06-02T06:56:52.041" v="271"/>
          <ac:spMkLst>
            <pc:docMk/>
            <pc:sldMk cId="2023438892" sldId="257"/>
            <ac:spMk id="3" creationId="{7359FF96-BB50-4F98-9A52-442C17532F1E}"/>
          </ac:spMkLst>
        </pc:spChg>
        <pc:spChg chg="add">
          <ac:chgData name="Guest User" userId="" providerId="Windows Live" clId="Web-{930EDD62-8E0F-4120-8043-1B284775F26D}" dt="2019-06-02T06:56:52.041" v="271"/>
          <ac:spMkLst>
            <pc:docMk/>
            <pc:sldMk cId="2023438892" sldId="257"/>
            <ac:spMk id="9" creationId="{AFA67CD3-AB4E-4A7A-BEB8-53C445D8C44E}"/>
          </ac:spMkLst>
        </pc:spChg>
        <pc:spChg chg="add">
          <ac:chgData name="Guest User" userId="" providerId="Windows Live" clId="Web-{930EDD62-8E0F-4120-8043-1B284775F26D}" dt="2019-06-02T06:56:52.041" v="271"/>
          <ac:spMkLst>
            <pc:docMk/>
            <pc:sldMk cId="2023438892" sldId="257"/>
            <ac:spMk id="13" creationId="{339C8D78-A644-462F-B674-F440635E5353}"/>
          </ac:spMkLst>
        </pc:spChg>
        <pc:picChg chg="mod">
          <ac:chgData name="Guest User" userId="" providerId="Windows Live" clId="Web-{930EDD62-8E0F-4120-8043-1B284775F26D}" dt="2019-06-02T06:56:52.041" v="271"/>
          <ac:picMkLst>
            <pc:docMk/>
            <pc:sldMk cId="2023438892" sldId="257"/>
            <ac:picMk id="4" creationId="{F172C7D2-D26A-4614-B2A1-F4F09392FFC5}"/>
          </ac:picMkLst>
        </pc:picChg>
        <pc:picChg chg="add">
          <ac:chgData name="Guest User" userId="" providerId="Windows Live" clId="Web-{930EDD62-8E0F-4120-8043-1B284775F26D}" dt="2019-06-02T06:56:52.041" v="271"/>
          <ac:picMkLst>
            <pc:docMk/>
            <pc:sldMk cId="2023438892" sldId="257"/>
            <ac:picMk id="11" creationId="{07CF545F-9C2E-4446-97CD-AD92990C2B68}"/>
          </ac:picMkLst>
        </pc:picChg>
      </pc:sldChg>
      <pc:sldChg chg="addSp delSp modSp mod setBg">
        <pc:chgData name="Guest User" userId="" providerId="Windows Live" clId="Web-{930EDD62-8E0F-4120-8043-1B284775F26D}" dt="2019-06-02T07:07:45.068" v="359"/>
        <pc:sldMkLst>
          <pc:docMk/>
          <pc:sldMk cId="2728730486" sldId="262"/>
        </pc:sldMkLst>
        <pc:spChg chg="mod">
          <ac:chgData name="Guest User" userId="" providerId="Windows Live" clId="Web-{930EDD62-8E0F-4120-8043-1B284775F26D}" dt="2019-06-02T07:07:45.068" v="359"/>
          <ac:spMkLst>
            <pc:docMk/>
            <pc:sldMk cId="2728730486" sldId="262"/>
            <ac:spMk id="2" creationId="{B50719EE-ECCA-4439-971D-A227F12F5667}"/>
          </ac:spMkLst>
        </pc:spChg>
        <pc:spChg chg="del mod">
          <ac:chgData name="Guest User" userId="" providerId="Windows Live" clId="Web-{930EDD62-8E0F-4120-8043-1B284775F26D}" dt="2019-06-02T06:20:39.128" v="4"/>
          <ac:spMkLst>
            <pc:docMk/>
            <pc:sldMk cId="2728730486" sldId="262"/>
            <ac:spMk id="3" creationId="{18A1ACF3-4320-4FA9-AF5E-4550E529618C}"/>
          </ac:spMkLst>
        </pc:spChg>
        <pc:spChg chg="add del mod">
          <ac:chgData name="Guest User" userId="" providerId="Windows Live" clId="Web-{930EDD62-8E0F-4120-8043-1B284775F26D}" dt="2019-06-02T06:25:14.131" v="60"/>
          <ac:spMkLst>
            <pc:docMk/>
            <pc:sldMk cId="2728730486" sldId="262"/>
            <ac:spMk id="8" creationId="{E969AF0F-943F-4525-A123-13811B9159A8}"/>
          </ac:spMkLst>
        </pc:spChg>
        <pc:spChg chg="add del mod">
          <ac:chgData name="Guest User" userId="" providerId="Windows Live" clId="Web-{930EDD62-8E0F-4120-8043-1B284775F26D}" dt="2019-06-02T06:25:18.006" v="61"/>
          <ac:spMkLst>
            <pc:docMk/>
            <pc:sldMk cId="2728730486" sldId="262"/>
            <ac:spMk id="9" creationId="{5EF29117-BF21-41E5-826B-37510A5E8277}"/>
          </ac:spMkLst>
        </pc:spChg>
        <pc:spChg chg="add del">
          <ac:chgData name="Guest User" userId="" providerId="Windows Live" clId="Web-{930EDD62-8E0F-4120-8043-1B284775F26D}" dt="2019-06-02T06:26:17.819" v="66"/>
          <ac:spMkLst>
            <pc:docMk/>
            <pc:sldMk cId="2728730486" sldId="262"/>
            <ac:spMk id="11" creationId="{FFAB98AC-F2BB-4582-A39E-8BC634FC3E79}"/>
          </ac:spMkLst>
        </pc:spChg>
        <pc:spChg chg="add del">
          <ac:chgData name="Guest User" userId="" providerId="Windows Live" clId="Web-{930EDD62-8E0F-4120-8043-1B284775F26D}" dt="2019-06-02T06:28:04.836" v="79"/>
          <ac:spMkLst>
            <pc:docMk/>
            <pc:sldMk cId="2728730486" sldId="262"/>
            <ac:spMk id="13" creationId="{823AC064-BC96-4F32-8AE1-B2FD38754823}"/>
          </ac:spMkLst>
        </pc:spChg>
        <pc:spChg chg="add del">
          <ac:chgData name="Guest User" userId="" providerId="Windows Live" clId="Web-{930EDD62-8E0F-4120-8043-1B284775F26D}" dt="2019-06-02T06:26:17.819" v="66"/>
          <ac:spMkLst>
            <pc:docMk/>
            <pc:sldMk cId="2728730486" sldId="262"/>
            <ac:spMk id="14" creationId="{7D8E67F2-F753-4E06-8229-4970A6725835}"/>
          </ac:spMkLst>
        </pc:spChg>
        <pc:spChg chg="add del">
          <ac:chgData name="Guest User" userId="" providerId="Windows Live" clId="Web-{930EDD62-8E0F-4120-8043-1B284775F26D}" dt="2019-06-02T06:26:17.819" v="66"/>
          <ac:spMkLst>
            <pc:docMk/>
            <pc:sldMk cId="2728730486" sldId="262"/>
            <ac:spMk id="18" creationId="{007B8288-68CC-4847-8419-CF535B6B7EEA}"/>
          </ac:spMkLst>
        </pc:spChg>
        <pc:spChg chg="add del">
          <ac:chgData name="Guest User" userId="" providerId="Windows Live" clId="Web-{930EDD62-8E0F-4120-8043-1B284775F26D}" dt="2019-06-02T06:26:17.819" v="66"/>
          <ac:spMkLst>
            <pc:docMk/>
            <pc:sldMk cId="2728730486" sldId="262"/>
            <ac:spMk id="20" creationId="{32BA8EA8-C1B6-4309-B674-F9F399B96288}"/>
          </ac:spMkLst>
        </pc:spChg>
        <pc:spChg chg="add del">
          <ac:chgData name="Guest User" userId="" providerId="Windows Live" clId="Web-{930EDD62-8E0F-4120-8043-1B284775F26D}" dt="2019-06-02T06:59:13.667" v="272"/>
          <ac:spMkLst>
            <pc:docMk/>
            <pc:sldMk cId="2728730486" sldId="262"/>
            <ac:spMk id="22" creationId="{823AC064-BC96-4F32-8AE1-B2FD38754823}"/>
          </ac:spMkLst>
        </pc:spChg>
        <pc:spChg chg="add del mod">
          <ac:chgData name="Guest User" userId="" providerId="Windows Live" clId="Web-{930EDD62-8E0F-4120-8043-1B284775F26D}" dt="2019-06-02T07:03:00.216" v="279"/>
          <ac:spMkLst>
            <pc:docMk/>
            <pc:sldMk cId="2728730486" sldId="262"/>
            <ac:spMk id="23" creationId="{9826263E-BDCB-4E94-8857-4B6492C2025A}"/>
          </ac:spMkLst>
        </pc:spChg>
        <pc:spChg chg="add del">
          <ac:chgData name="Guest User" userId="" providerId="Windows Live" clId="Web-{930EDD62-8E0F-4120-8043-1B284775F26D}" dt="2019-06-02T07:03:00.216" v="279"/>
          <ac:spMkLst>
            <pc:docMk/>
            <pc:sldMk cId="2728730486" sldId="262"/>
            <ac:spMk id="33" creationId="{823AC064-BC96-4F32-8AE1-B2FD38754823}"/>
          </ac:spMkLst>
        </pc:spChg>
        <pc:spChg chg="add del">
          <ac:chgData name="Guest User" userId="" providerId="Windows Live" clId="Web-{930EDD62-8E0F-4120-8043-1B284775F26D}" dt="2019-06-02T07:07:45.068" v="359"/>
          <ac:spMkLst>
            <pc:docMk/>
            <pc:sldMk cId="2728730486" sldId="262"/>
            <ac:spMk id="41" creationId="{823AC064-BC96-4F32-8AE1-B2FD38754823}"/>
          </ac:spMkLst>
        </pc:spChg>
        <pc:spChg chg="add del mod">
          <ac:chgData name="Guest User" userId="" providerId="Windows Live" clId="Web-{930EDD62-8E0F-4120-8043-1B284775F26D}" dt="2019-06-02T07:07:45.068" v="359"/>
          <ac:spMkLst>
            <pc:docMk/>
            <pc:sldMk cId="2728730486" sldId="262"/>
            <ac:spMk id="48" creationId="{71AB30AF-295B-4E3D-BD08-7332A668A46A}"/>
          </ac:spMkLst>
        </pc:spChg>
        <pc:spChg chg="add del">
          <ac:chgData name="Guest User" userId="" providerId="Windows Live" clId="Web-{930EDD62-8E0F-4120-8043-1B284775F26D}" dt="2019-06-02T07:07:45.068" v="359"/>
          <ac:spMkLst>
            <pc:docMk/>
            <pc:sldMk cId="2728730486" sldId="262"/>
            <ac:spMk id="53" creationId="{569C1A01-6FB5-43CE-ADCC-936728ACAC0D}"/>
          </ac:spMkLst>
        </pc:spChg>
        <pc:spChg chg="add del">
          <ac:chgData name="Guest User" userId="" providerId="Windows Live" clId="Web-{930EDD62-8E0F-4120-8043-1B284775F26D}" dt="2019-06-02T07:07:27.085" v="352"/>
          <ac:spMkLst>
            <pc:docMk/>
            <pc:sldMk cId="2728730486" sldId="262"/>
            <ac:spMk id="58" creationId="{A4AC5506-6312-4701-8D3C-40187889A947}"/>
          </ac:spMkLst>
        </pc:spChg>
        <pc:picChg chg="add del mod ord">
          <ac:chgData name="Guest User" userId="" providerId="Windows Live" clId="Web-{930EDD62-8E0F-4120-8043-1B284775F26D}" dt="2019-06-02T07:02:25.575" v="278"/>
          <ac:picMkLst>
            <pc:docMk/>
            <pc:sldMk cId="2728730486" sldId="262"/>
            <ac:picMk id="4" creationId="{965A440E-B026-4140-B743-A7455DFD7327}"/>
          </ac:picMkLst>
        </pc:picChg>
        <pc:picChg chg="add del mod">
          <ac:chgData name="Guest User" userId="" providerId="Windows Live" clId="Web-{930EDD62-8E0F-4120-8043-1B284775F26D}" dt="2019-06-02T06:28:18.586" v="80"/>
          <ac:picMkLst>
            <pc:docMk/>
            <pc:sldMk cId="2728730486" sldId="262"/>
            <ac:picMk id="6" creationId="{D7E8F8DA-BA6C-45E3-8526-95789786D5C4}"/>
          </ac:picMkLst>
        </pc:picChg>
        <pc:picChg chg="add del">
          <ac:chgData name="Guest User" userId="" providerId="Windows Live" clId="Web-{930EDD62-8E0F-4120-8043-1B284775F26D}" dt="2019-06-02T06:26:17.819" v="66"/>
          <ac:picMkLst>
            <pc:docMk/>
            <pc:sldMk cId="2728730486" sldId="262"/>
            <ac:picMk id="10" creationId="{965A440E-B026-4140-B743-A7455DFD7327}"/>
          </ac:picMkLst>
        </pc:picChg>
        <pc:picChg chg="add del">
          <ac:chgData name="Guest User" userId="" providerId="Windows Live" clId="Web-{930EDD62-8E0F-4120-8043-1B284775F26D}" dt="2019-06-02T06:26:17.819" v="66"/>
          <ac:picMkLst>
            <pc:docMk/>
            <pc:sldMk cId="2728730486" sldId="262"/>
            <ac:picMk id="16" creationId="{2EE1BDFD-564B-44A4-841A-50D6A8E75CB4}"/>
          </ac:picMkLst>
        </pc:picChg>
        <pc:picChg chg="add del mod">
          <ac:chgData name="Guest User" userId="" providerId="Windows Live" clId="Web-{930EDD62-8E0F-4120-8043-1B284775F26D}" dt="2019-06-02T07:03:00.216" v="279"/>
          <ac:picMkLst>
            <pc:docMk/>
            <pc:sldMk cId="2728730486" sldId="262"/>
            <ac:picMk id="17" creationId="{E13EFE4D-D50C-476A-95D5-C57CCBA0A105}"/>
          </ac:picMkLst>
        </pc:picChg>
        <pc:picChg chg="add del">
          <ac:chgData name="Guest User" userId="" providerId="Windows Live" clId="Web-{930EDD62-8E0F-4120-8043-1B284775F26D}" dt="2019-06-02T07:07:45.068" v="359"/>
          <ac:picMkLst>
            <pc:docMk/>
            <pc:sldMk cId="2728730486" sldId="262"/>
            <ac:picMk id="38" creationId="{E13EFE4D-D50C-476A-95D5-C57CCBA0A105}"/>
          </ac:picMkLst>
        </pc:picChg>
        <pc:picChg chg="add del mod ord">
          <ac:chgData name="Guest User" userId="" providerId="Windows Live" clId="Web-{930EDD62-8E0F-4120-8043-1B284775F26D}" dt="2019-06-02T07:07:45.068" v="359"/>
          <ac:picMkLst>
            <pc:docMk/>
            <pc:sldMk cId="2728730486" sldId="262"/>
            <ac:picMk id="46" creationId="{E13EFE4D-D50C-476A-95D5-C57CCBA0A105}"/>
          </ac:picMkLst>
        </pc:picChg>
        <pc:picChg chg="add del">
          <ac:chgData name="Guest User" userId="" providerId="Windows Live" clId="Web-{930EDD62-8E0F-4120-8043-1B284775F26D}" dt="2019-06-02T07:07:45.068" v="359"/>
          <ac:picMkLst>
            <pc:docMk/>
            <pc:sldMk cId="2728730486" sldId="262"/>
            <ac:picMk id="51" creationId="{EE09A529-E47C-4634-BB98-0A9526C372B4}"/>
          </ac:picMkLst>
        </pc:picChg>
        <pc:cxnChg chg="add del">
          <ac:chgData name="Guest User" userId="" providerId="Windows Live" clId="Web-{930EDD62-8E0F-4120-8043-1B284775F26D}" dt="2019-06-02T06:28:04.836" v="79"/>
          <ac:cxnSpMkLst>
            <pc:docMk/>
            <pc:sldMk cId="2728730486" sldId="262"/>
            <ac:cxnSpMk id="12" creationId="{DB146403-F3D6-484B-B2ED-97F9565D0370}"/>
          </ac:cxnSpMkLst>
        </pc:cxnChg>
        <pc:cxnChg chg="add del">
          <ac:chgData name="Guest User" userId="" providerId="Windows Live" clId="Web-{930EDD62-8E0F-4120-8043-1B284775F26D}" dt="2019-06-02T06:28:04.836" v="79"/>
          <ac:cxnSpMkLst>
            <pc:docMk/>
            <pc:sldMk cId="2728730486" sldId="262"/>
            <ac:cxnSpMk id="15" creationId="{7E7C77BC-7138-40B1-A15B-20F57A494629}"/>
          </ac:cxnSpMkLst>
        </pc:cxnChg>
        <pc:cxnChg chg="add del">
          <ac:chgData name="Guest User" userId="" providerId="Windows Live" clId="Web-{930EDD62-8E0F-4120-8043-1B284775F26D}" dt="2019-06-02T06:59:13.667" v="272"/>
          <ac:cxnSpMkLst>
            <pc:docMk/>
            <pc:sldMk cId="2728730486" sldId="262"/>
            <ac:cxnSpMk id="24" creationId="{7E7C77BC-7138-40B1-A15B-20F57A494629}"/>
          </ac:cxnSpMkLst>
        </pc:cxnChg>
        <pc:cxnChg chg="add del">
          <ac:chgData name="Guest User" userId="" providerId="Windows Live" clId="Web-{930EDD62-8E0F-4120-8043-1B284775F26D}" dt="2019-06-02T06:59:13.667" v="272"/>
          <ac:cxnSpMkLst>
            <pc:docMk/>
            <pc:sldMk cId="2728730486" sldId="262"/>
            <ac:cxnSpMk id="26" creationId="{DB146403-F3D6-484B-B2ED-97F9565D0370}"/>
          </ac:cxnSpMkLst>
        </pc:cxnChg>
        <pc:cxnChg chg="add del">
          <ac:chgData name="Guest User" userId="" providerId="Windows Live" clId="Web-{930EDD62-8E0F-4120-8043-1B284775F26D}" dt="2019-06-02T07:03:00.216" v="279"/>
          <ac:cxnSpMkLst>
            <pc:docMk/>
            <pc:sldMk cId="2728730486" sldId="262"/>
            <ac:cxnSpMk id="31" creationId="{DB146403-F3D6-484B-B2ED-97F9565D0370}"/>
          </ac:cxnSpMkLst>
        </pc:cxnChg>
        <pc:cxnChg chg="add del">
          <ac:chgData name="Guest User" userId="" providerId="Windows Live" clId="Web-{930EDD62-8E0F-4120-8043-1B284775F26D}" dt="2019-06-02T07:03:00.216" v="279"/>
          <ac:cxnSpMkLst>
            <pc:docMk/>
            <pc:sldMk cId="2728730486" sldId="262"/>
            <ac:cxnSpMk id="35" creationId="{7E7C77BC-7138-40B1-A15B-20F57A494629}"/>
          </ac:cxnSpMkLst>
        </pc:cxnChg>
        <pc:cxnChg chg="add del">
          <ac:chgData name="Guest User" userId="" providerId="Windows Live" clId="Web-{930EDD62-8E0F-4120-8043-1B284775F26D}" dt="2019-06-02T07:07:45.068" v="359"/>
          <ac:cxnSpMkLst>
            <pc:docMk/>
            <pc:sldMk cId="2728730486" sldId="262"/>
            <ac:cxnSpMk id="43" creationId="{7E7C77BC-7138-40B1-A15B-20F57A494629}"/>
          </ac:cxnSpMkLst>
        </pc:cxnChg>
      </pc:sldChg>
      <pc:sldChg chg="addSp delSp modSp mod setBg">
        <pc:chgData name="Guest User" userId="" providerId="Windows Live" clId="Web-{930EDD62-8E0F-4120-8043-1B284775F26D}" dt="2019-06-02T07:00:54.731" v="273"/>
        <pc:sldMkLst>
          <pc:docMk/>
          <pc:sldMk cId="584553305" sldId="266"/>
        </pc:sldMkLst>
        <pc:spChg chg="mod">
          <ac:chgData name="Guest User" userId="" providerId="Windows Live" clId="Web-{930EDD62-8E0F-4120-8043-1B284775F26D}" dt="2019-06-02T07:00:54.731" v="273"/>
          <ac:spMkLst>
            <pc:docMk/>
            <pc:sldMk cId="584553305" sldId="266"/>
            <ac:spMk id="2" creationId="{8C024B6B-A406-41B1-8E32-793C1A2B64BD}"/>
          </ac:spMkLst>
        </pc:spChg>
        <pc:spChg chg="del">
          <ac:chgData name="Guest User" userId="" providerId="Windows Live" clId="Web-{930EDD62-8E0F-4120-8043-1B284775F26D}" dt="2019-06-02T07:00:54.731" v="273"/>
          <ac:spMkLst>
            <pc:docMk/>
            <pc:sldMk cId="584553305" sldId="266"/>
            <ac:spMk id="3" creationId="{F56ECDBF-5D44-4817-928D-628F591A2D22}"/>
          </ac:spMkLst>
        </pc:spChg>
        <pc:spChg chg="add">
          <ac:chgData name="Guest User" userId="" providerId="Windows Live" clId="Web-{930EDD62-8E0F-4120-8043-1B284775F26D}" dt="2019-06-02T07:00:54.731" v="273"/>
          <ac:spMkLst>
            <pc:docMk/>
            <pc:sldMk cId="584553305" sldId="266"/>
            <ac:spMk id="8" creationId="{23962611-DFD5-4092-AAFD-559E3DFCE2C9}"/>
          </ac:spMkLst>
        </pc:spChg>
        <pc:picChg chg="add">
          <ac:chgData name="Guest User" userId="" providerId="Windows Live" clId="Web-{930EDD62-8E0F-4120-8043-1B284775F26D}" dt="2019-06-02T07:00:54.731" v="273"/>
          <ac:picMkLst>
            <pc:docMk/>
            <pc:sldMk cId="584553305" sldId="266"/>
            <ac:picMk id="10" creationId="{2270F1FA-0425-408F-9861-80BF5AFB276D}"/>
          </ac:picMkLst>
        </pc:picChg>
      </pc:sldChg>
      <pc:sldChg chg="addSp modSp mod setBg">
        <pc:chgData name="Guest User" userId="" providerId="Windows Live" clId="Web-{930EDD62-8E0F-4120-8043-1B284775F26D}" dt="2019-06-02T06:56:14.384" v="270"/>
        <pc:sldMkLst>
          <pc:docMk/>
          <pc:sldMk cId="2367283341" sldId="267"/>
        </pc:sldMkLst>
        <pc:spChg chg="mod">
          <ac:chgData name="Guest User" userId="" providerId="Windows Live" clId="Web-{930EDD62-8E0F-4120-8043-1B284775F26D}" dt="2019-06-02T06:56:14.384" v="270"/>
          <ac:spMkLst>
            <pc:docMk/>
            <pc:sldMk cId="2367283341" sldId="267"/>
            <ac:spMk id="2" creationId="{DE341CDD-98BC-4FF2-A9C8-E8EAD0F7A7B9}"/>
          </ac:spMkLst>
        </pc:spChg>
        <pc:spChg chg="mod">
          <ac:chgData name="Guest User" userId="" providerId="Windows Live" clId="Web-{930EDD62-8E0F-4120-8043-1B284775F26D}" dt="2019-06-02T06:56:14.384" v="270"/>
          <ac:spMkLst>
            <pc:docMk/>
            <pc:sldMk cId="2367283341" sldId="267"/>
            <ac:spMk id="3" creationId="{91B17D91-9D09-4886-ACD2-1AB2AC9D4CDB}"/>
          </ac:spMkLst>
        </pc:spChg>
        <pc:spChg chg="add">
          <ac:chgData name="Guest User" userId="" providerId="Windows Live" clId="Web-{930EDD62-8E0F-4120-8043-1B284775F26D}" dt="2019-06-02T06:56:14.384" v="270"/>
          <ac:spMkLst>
            <pc:docMk/>
            <pc:sldMk cId="2367283341" sldId="267"/>
            <ac:spMk id="8" creationId="{3B854194-185D-494D-905C-7C7CB2E30F6E}"/>
          </ac:spMkLst>
        </pc:spChg>
        <pc:spChg chg="add">
          <ac:chgData name="Guest User" userId="" providerId="Windows Live" clId="Web-{930EDD62-8E0F-4120-8043-1B284775F26D}" dt="2019-06-02T06:56:14.384" v="270"/>
          <ac:spMkLst>
            <pc:docMk/>
            <pc:sldMk cId="2367283341" sldId="267"/>
            <ac:spMk id="10" creationId="{B4F5FA0D-0104-4987-8241-EFF7C85B88DE}"/>
          </ac:spMkLst>
        </pc:spChg>
        <pc:picChg chg="add">
          <ac:chgData name="Guest User" userId="" providerId="Windows Live" clId="Web-{930EDD62-8E0F-4120-8043-1B284775F26D}" dt="2019-06-02T06:56:14.384" v="270"/>
          <ac:picMkLst>
            <pc:docMk/>
            <pc:sldMk cId="2367283341" sldId="267"/>
            <ac:picMk id="12" creationId="{2897127E-6CEF-446C-BE87-93B7C46E49D1}"/>
          </ac:picMkLst>
        </pc:picChg>
      </pc:sldChg>
      <pc:sldChg chg="addSp delSp modSp mod setBg">
        <pc:chgData name="Guest User" userId="" providerId="Windows Live" clId="Web-{930EDD62-8E0F-4120-8043-1B284775F26D}" dt="2019-06-02T07:05:40.749" v="340"/>
        <pc:sldMkLst>
          <pc:docMk/>
          <pc:sldMk cId="2451338521" sldId="270"/>
        </pc:sldMkLst>
        <pc:spChg chg="mod">
          <ac:chgData name="Guest User" userId="" providerId="Windows Live" clId="Web-{930EDD62-8E0F-4120-8043-1B284775F26D}" dt="2019-06-02T07:05:40.749" v="340"/>
          <ac:spMkLst>
            <pc:docMk/>
            <pc:sldMk cId="2451338521" sldId="270"/>
            <ac:spMk id="2" creationId="{BFF0F830-1432-47B7-8C87-77DFEB0B0682}"/>
          </ac:spMkLst>
        </pc:spChg>
        <pc:spChg chg="del">
          <ac:chgData name="Guest User" userId="" providerId="Windows Live" clId="Web-{930EDD62-8E0F-4120-8043-1B284775F26D}" dt="2019-06-02T07:03:04.857" v="280"/>
          <ac:spMkLst>
            <pc:docMk/>
            <pc:sldMk cId="2451338521" sldId="270"/>
            <ac:spMk id="3" creationId="{AF66A8D6-9C25-4DA1-AF50-E0CCEACAE1DE}"/>
          </ac:spMkLst>
        </pc:spChg>
        <pc:spChg chg="add del">
          <ac:chgData name="Guest User" userId="" providerId="Windows Live" clId="Web-{930EDD62-8E0F-4120-8043-1B284775F26D}" dt="2019-06-02T07:05:40.749" v="340"/>
          <ac:spMkLst>
            <pc:docMk/>
            <pc:sldMk cId="2451338521" sldId="270"/>
            <ac:spMk id="9" creationId="{35555856-9970-4BC3-9AA9-6A917F53AFBD}"/>
          </ac:spMkLst>
        </pc:spChg>
        <pc:spChg chg="add del">
          <ac:chgData name="Guest User" userId="" providerId="Windows Live" clId="Web-{930EDD62-8E0F-4120-8043-1B284775F26D}" dt="2019-06-02T07:05:40.749" v="340"/>
          <ac:spMkLst>
            <pc:docMk/>
            <pc:sldMk cId="2451338521" sldId="270"/>
            <ac:spMk id="13" creationId="{13722DD7-BA73-4776-93A3-94491FEF7260}"/>
          </ac:spMkLst>
        </pc:spChg>
        <pc:spChg chg="add">
          <ac:chgData name="Guest User" userId="" providerId="Windows Live" clId="Web-{930EDD62-8E0F-4120-8043-1B284775F26D}" dt="2019-06-02T07:05:40.749" v="340"/>
          <ac:spMkLst>
            <pc:docMk/>
            <pc:sldMk cId="2451338521" sldId="270"/>
            <ac:spMk id="18" creationId="{D4771268-CB57-404A-9271-370EB28F6090}"/>
          </ac:spMkLst>
        </pc:spChg>
        <pc:picChg chg="add mod">
          <ac:chgData name="Guest User" userId="" providerId="Windows Live" clId="Web-{930EDD62-8E0F-4120-8043-1B284775F26D}" dt="2019-06-02T07:05:40.749" v="340"/>
          <ac:picMkLst>
            <pc:docMk/>
            <pc:sldMk cId="2451338521" sldId="270"/>
            <ac:picMk id="4" creationId="{60001B85-E607-49DF-9BDC-012A3CE94BE3}"/>
          </ac:picMkLst>
        </pc:picChg>
        <pc:picChg chg="add del">
          <ac:chgData name="Guest User" userId="" providerId="Windows Live" clId="Web-{930EDD62-8E0F-4120-8043-1B284775F26D}" dt="2019-06-02T07:05:40.749" v="340"/>
          <ac:picMkLst>
            <pc:docMk/>
            <pc:sldMk cId="2451338521" sldId="270"/>
            <ac:picMk id="11" creationId="{7F487851-BFAF-46D8-A1ED-50CAD6E46F59}"/>
          </ac:picMkLst>
        </pc:picChg>
      </pc:sldChg>
      <pc:sldChg chg="addSp delSp modSp mod setBg">
        <pc:chgData name="Guest User" userId="" providerId="Windows Live" clId="Web-{930EDD62-8E0F-4120-8043-1B284775F26D}" dt="2019-06-02T07:10:00.448" v="372"/>
        <pc:sldMkLst>
          <pc:docMk/>
          <pc:sldMk cId="2133336789" sldId="272"/>
        </pc:sldMkLst>
        <pc:spChg chg="mod">
          <ac:chgData name="Guest User" userId="" providerId="Windows Live" clId="Web-{930EDD62-8E0F-4120-8043-1B284775F26D}" dt="2019-06-02T07:10:00.448" v="372"/>
          <ac:spMkLst>
            <pc:docMk/>
            <pc:sldMk cId="2133336789" sldId="272"/>
            <ac:spMk id="2" creationId="{718BA67C-0107-4C83-8A99-883782A04595}"/>
          </ac:spMkLst>
        </pc:spChg>
        <pc:spChg chg="del">
          <ac:chgData name="Guest User" userId="" providerId="Windows Live" clId="Web-{930EDD62-8E0F-4120-8043-1B284775F26D}" dt="2019-06-02T07:01:48.950" v="274"/>
          <ac:spMkLst>
            <pc:docMk/>
            <pc:sldMk cId="2133336789" sldId="272"/>
            <ac:spMk id="3" creationId="{023A2755-51B2-44AA-BD28-2BBC1A9C4395}"/>
          </ac:spMkLst>
        </pc:spChg>
        <pc:spChg chg="add del mod">
          <ac:chgData name="Guest User" userId="" providerId="Windows Live" clId="Web-{930EDD62-8E0F-4120-8043-1B284775F26D}" dt="2019-06-02T07:01:51.544" v="275"/>
          <ac:spMkLst>
            <pc:docMk/>
            <pc:sldMk cId="2133336789" sldId="272"/>
            <ac:spMk id="5" creationId="{B663A581-2AEF-478C-BA6A-219F71B33B66}"/>
          </ac:spMkLst>
        </pc:spChg>
        <pc:spChg chg="add del">
          <ac:chgData name="Guest User" userId="" providerId="Windows Live" clId="Web-{930EDD62-8E0F-4120-8043-1B284775F26D}" dt="2019-06-02T07:10:00.448" v="372"/>
          <ac:spMkLst>
            <pc:docMk/>
            <pc:sldMk cId="2133336789" sldId="272"/>
            <ac:spMk id="14" creationId="{823AC064-BC96-4F32-8AE1-B2FD38754823}"/>
          </ac:spMkLst>
        </pc:spChg>
        <pc:picChg chg="add mod ord">
          <ac:chgData name="Guest User" userId="" providerId="Windows Live" clId="Web-{930EDD62-8E0F-4120-8043-1B284775F26D}" dt="2019-06-02T07:10:00.448" v="372"/>
          <ac:picMkLst>
            <pc:docMk/>
            <pc:sldMk cId="2133336789" sldId="272"/>
            <ac:picMk id="7" creationId="{5CE37F97-B07A-49B8-84B7-04A35C01D52C}"/>
          </ac:picMkLst>
        </pc:picChg>
        <pc:picChg chg="add mod">
          <ac:chgData name="Guest User" userId="" providerId="Windows Live" clId="Web-{930EDD62-8E0F-4120-8043-1B284775F26D}" dt="2019-06-02T07:10:00.448" v="372"/>
          <ac:picMkLst>
            <pc:docMk/>
            <pc:sldMk cId="2133336789" sldId="272"/>
            <ac:picMk id="9" creationId="{EE721AFD-F1D7-4FD8-B3A0-E9FEBE65A94B}"/>
          </ac:picMkLst>
        </pc:picChg>
        <pc:cxnChg chg="add del">
          <ac:chgData name="Guest User" userId="" providerId="Windows Live" clId="Web-{930EDD62-8E0F-4120-8043-1B284775F26D}" dt="2019-06-02T07:10:00.448" v="372"/>
          <ac:cxnSpMkLst>
            <pc:docMk/>
            <pc:sldMk cId="2133336789" sldId="272"/>
            <ac:cxnSpMk id="16" creationId="{7E7C77BC-7138-40B1-A15B-20F57A494629}"/>
          </ac:cxnSpMkLst>
        </pc:cxnChg>
        <pc:cxnChg chg="add del">
          <ac:chgData name="Guest User" userId="" providerId="Windows Live" clId="Web-{930EDD62-8E0F-4120-8043-1B284775F26D}" dt="2019-06-02T07:10:00.448" v="372"/>
          <ac:cxnSpMkLst>
            <pc:docMk/>
            <pc:sldMk cId="2133336789" sldId="272"/>
            <ac:cxnSpMk id="18" creationId="{DB146403-F3D6-484B-B2ED-97F9565D0370}"/>
          </ac:cxnSpMkLst>
        </pc:cxnChg>
      </pc:sldChg>
      <pc:sldChg chg="addSp delSp modSp new add del mod setBg">
        <pc:chgData name="Guest User" userId="" providerId="Windows Live" clId="Web-{930EDD62-8E0F-4120-8043-1B284775F26D}" dt="2019-06-02T07:08:37.225" v="362"/>
        <pc:sldMkLst>
          <pc:docMk/>
          <pc:sldMk cId="1832519514" sldId="273"/>
        </pc:sldMkLst>
        <pc:spChg chg="mod">
          <ac:chgData name="Guest User" userId="" providerId="Windows Live" clId="Web-{930EDD62-8E0F-4120-8043-1B284775F26D}" dt="2019-06-02T06:42:18.532" v="205"/>
          <ac:spMkLst>
            <pc:docMk/>
            <pc:sldMk cId="1832519514" sldId="273"/>
            <ac:spMk id="2" creationId="{783E0FFD-72D3-4996-B68D-2688D4B582AC}"/>
          </ac:spMkLst>
        </pc:spChg>
        <pc:spChg chg="del">
          <ac:chgData name="Guest User" userId="" providerId="Windows Live" clId="Web-{930EDD62-8E0F-4120-8043-1B284775F26D}" dt="2019-06-02T06:31:40.713" v="139"/>
          <ac:spMkLst>
            <pc:docMk/>
            <pc:sldMk cId="1832519514" sldId="273"/>
            <ac:spMk id="3" creationId="{76FF9451-A360-42A8-B216-243BD0E02145}"/>
          </ac:spMkLst>
        </pc:spChg>
        <pc:spChg chg="add del mod">
          <ac:chgData name="Guest User" userId="" providerId="Windows Live" clId="Web-{930EDD62-8E0F-4120-8043-1B284775F26D}" dt="2019-06-02T06:37:00.982" v="178"/>
          <ac:spMkLst>
            <pc:docMk/>
            <pc:sldMk cId="1832519514" sldId="273"/>
            <ac:spMk id="9" creationId="{BFB90E0B-3385-4231-976D-E801F014B0AB}"/>
          </ac:spMkLst>
        </pc:spChg>
        <pc:spChg chg="add del">
          <ac:chgData name="Guest User" userId="" providerId="Windows Live" clId="Web-{930EDD62-8E0F-4120-8043-1B284775F26D}" dt="2019-06-02T06:42:18.532" v="205"/>
          <ac:spMkLst>
            <pc:docMk/>
            <pc:sldMk cId="1832519514" sldId="273"/>
            <ac:spMk id="15" creationId="{87CC2527-562A-4F69-B487-4371E5B243E7}"/>
          </ac:spMkLst>
        </pc:spChg>
        <pc:spChg chg="add">
          <ac:chgData name="Guest User" userId="" providerId="Windows Live" clId="Web-{930EDD62-8E0F-4120-8043-1B284775F26D}" dt="2019-06-02T06:42:18.532" v="205"/>
          <ac:spMkLst>
            <pc:docMk/>
            <pc:sldMk cId="1832519514" sldId="273"/>
            <ac:spMk id="22" creationId="{A4AC5506-6312-4701-8D3C-40187889A947}"/>
          </ac:spMkLst>
        </pc:spChg>
        <pc:picChg chg="add del mod ord">
          <ac:chgData name="Guest User" userId="" providerId="Windows Live" clId="Web-{930EDD62-8E0F-4120-8043-1B284775F26D}" dt="2019-06-02T06:36:58.325" v="177"/>
          <ac:picMkLst>
            <pc:docMk/>
            <pc:sldMk cId="1832519514" sldId="273"/>
            <ac:picMk id="4" creationId="{EC3CDC31-90A3-48C9-AEDE-04345E2EF4B7}"/>
          </ac:picMkLst>
        </pc:picChg>
        <pc:picChg chg="add del mod">
          <ac:chgData name="Guest User" userId="" providerId="Windows Live" clId="Web-{930EDD62-8E0F-4120-8043-1B284775F26D}" dt="2019-06-02T06:35:06.824" v="150"/>
          <ac:picMkLst>
            <pc:docMk/>
            <pc:sldMk cId="1832519514" sldId="273"/>
            <ac:picMk id="6" creationId="{4E1F2706-FDC8-49D0-B143-5E05ACD51819}"/>
          </ac:picMkLst>
        </pc:picChg>
        <pc:picChg chg="add del mod ord">
          <ac:chgData name="Guest User" userId="" providerId="Windows Live" clId="Web-{930EDD62-8E0F-4120-8043-1B284775F26D}" dt="2019-06-02T07:04:27.483" v="330"/>
          <ac:picMkLst>
            <pc:docMk/>
            <pc:sldMk cId="1832519514" sldId="273"/>
            <ac:picMk id="10" creationId="{993B9ACF-8A6D-4BE5-92F5-F2B04C2DC67C}"/>
          </ac:picMkLst>
        </pc:picChg>
        <pc:cxnChg chg="add del">
          <ac:chgData name="Guest User" userId="" providerId="Windows Live" clId="Web-{930EDD62-8E0F-4120-8043-1B284775F26D}" dt="2019-06-02T06:42:18.532" v="205"/>
          <ac:cxnSpMkLst>
            <pc:docMk/>
            <pc:sldMk cId="1832519514" sldId="273"/>
            <ac:cxnSpMk id="17" creationId="{BCDAEC91-5BCE-4B55-9CC0-43EF94CB734B}"/>
          </ac:cxnSpMkLst>
        </pc:cxnChg>
      </pc:sldChg>
      <pc:sldChg chg="addSp delSp modSp add mod replId setBg">
        <pc:chgData name="Guest User" userId="" providerId="Windows Live" clId="Web-{930EDD62-8E0F-4120-8043-1B284775F26D}" dt="2019-06-02T06:54:29.492" v="265" actId="14100"/>
        <pc:sldMkLst>
          <pc:docMk/>
          <pc:sldMk cId="201504277" sldId="274"/>
        </pc:sldMkLst>
        <pc:spChg chg="mod">
          <ac:chgData name="Guest User" userId="" providerId="Windows Live" clId="Web-{930EDD62-8E0F-4120-8043-1B284775F26D}" dt="2019-06-02T06:42:35.641" v="206"/>
          <ac:spMkLst>
            <pc:docMk/>
            <pc:sldMk cId="201504277" sldId="274"/>
            <ac:spMk id="2" creationId="{783E0FFD-72D3-4996-B68D-2688D4B582AC}"/>
          </ac:spMkLst>
        </pc:spChg>
        <pc:spChg chg="add del mod">
          <ac:chgData name="Guest User" userId="" providerId="Windows Live" clId="Web-{930EDD62-8E0F-4120-8043-1B284775F26D}" dt="2019-06-02T06:36:13.497" v="164"/>
          <ac:spMkLst>
            <pc:docMk/>
            <pc:sldMk cId="201504277" sldId="274"/>
            <ac:spMk id="5" creationId="{65C243BD-38DB-49E1-A57A-ABC8AD008002}"/>
          </ac:spMkLst>
        </pc:spChg>
        <pc:spChg chg="add mod">
          <ac:chgData name="Guest User" userId="" providerId="Windows Live" clId="Web-{930EDD62-8E0F-4120-8043-1B284775F26D}" dt="2019-06-02T06:43:39.423" v="226" actId="14100"/>
          <ac:spMkLst>
            <pc:docMk/>
            <pc:sldMk cId="201504277" sldId="274"/>
            <ac:spMk id="9" creationId="{8B3410FF-FE45-4CCA-91FD-3A665E1EAB81}"/>
          </ac:spMkLst>
        </pc:spChg>
        <pc:spChg chg="add del">
          <ac:chgData name="Guest User" userId="" providerId="Windows Live" clId="Web-{930EDD62-8E0F-4120-8043-1B284775F26D}" dt="2019-06-02T06:42:35.641" v="206"/>
          <ac:spMkLst>
            <pc:docMk/>
            <pc:sldMk cId="201504277" sldId="274"/>
            <ac:spMk id="12" creationId="{87CC2527-562A-4F69-B487-4371E5B243E7}"/>
          </ac:spMkLst>
        </pc:spChg>
        <pc:spChg chg="add">
          <ac:chgData name="Guest User" userId="" providerId="Windows Live" clId="Web-{930EDD62-8E0F-4120-8043-1B284775F26D}" dt="2019-06-02T06:42:35.641" v="206"/>
          <ac:spMkLst>
            <pc:docMk/>
            <pc:sldMk cId="201504277" sldId="274"/>
            <ac:spMk id="19" creationId="{A4AC5506-6312-4701-8D3C-40187889A947}"/>
          </ac:spMkLst>
        </pc:spChg>
        <pc:picChg chg="del">
          <ac:chgData name="Guest User" userId="" providerId="Windows Live" clId="Web-{930EDD62-8E0F-4120-8043-1B284775F26D}" dt="2019-06-02T06:35:53.512" v="161"/>
          <ac:picMkLst>
            <pc:docMk/>
            <pc:sldMk cId="201504277" sldId="274"/>
            <ac:picMk id="4" creationId="{EC3CDC31-90A3-48C9-AEDE-04345E2EF4B7}"/>
          </ac:picMkLst>
        </pc:picChg>
        <pc:picChg chg="del mod">
          <ac:chgData name="Guest User" userId="" providerId="Windows Live" clId="Web-{930EDD62-8E0F-4120-8043-1B284775F26D}" dt="2019-06-02T06:36:26.903" v="169"/>
          <ac:picMkLst>
            <pc:docMk/>
            <pc:sldMk cId="201504277" sldId="274"/>
            <ac:picMk id="6" creationId="{4E1F2706-FDC8-49D0-B143-5E05ACD51819}"/>
          </ac:picMkLst>
        </pc:picChg>
        <pc:picChg chg="add mod ord">
          <ac:chgData name="Guest User" userId="" providerId="Windows Live" clId="Web-{930EDD62-8E0F-4120-8043-1B284775F26D}" dt="2019-06-02T06:54:29.492" v="265" actId="14100"/>
          <ac:picMkLst>
            <pc:docMk/>
            <pc:sldMk cId="201504277" sldId="274"/>
            <ac:picMk id="7" creationId="{B97D6D59-1E6C-48DC-8074-2E495A1A8E9F}"/>
          </ac:picMkLst>
        </pc:picChg>
        <pc:cxnChg chg="add del">
          <ac:chgData name="Guest User" userId="" providerId="Windows Live" clId="Web-{930EDD62-8E0F-4120-8043-1B284775F26D}" dt="2019-06-02T06:42:35.641" v="206"/>
          <ac:cxnSpMkLst>
            <pc:docMk/>
            <pc:sldMk cId="201504277" sldId="274"/>
            <ac:cxnSpMk id="14" creationId="{BCDAEC91-5BCE-4B55-9CC0-43EF94CB734B}"/>
          </ac:cxnSpMkLst>
        </pc:cxnChg>
      </pc:sldChg>
      <pc:sldChg chg="modSp add replId">
        <pc:chgData name="Guest User" userId="" providerId="Windows Live" clId="Web-{930EDD62-8E0F-4120-8043-1B284775F26D}" dt="2019-06-02T06:54:50.102" v="267" actId="1076"/>
        <pc:sldMkLst>
          <pc:docMk/>
          <pc:sldMk cId="893822292" sldId="275"/>
        </pc:sldMkLst>
        <pc:spChg chg="mod ord">
          <ac:chgData name="Guest User" userId="" providerId="Windows Live" clId="Web-{930EDD62-8E0F-4120-8043-1B284775F26D}" dt="2019-06-02T06:52:22.179" v="257" actId="1076"/>
          <ac:spMkLst>
            <pc:docMk/>
            <pc:sldMk cId="893822292" sldId="275"/>
            <ac:spMk id="9" creationId="{8B3410FF-FE45-4CCA-91FD-3A665E1EAB81}"/>
          </ac:spMkLst>
        </pc:spChg>
        <pc:picChg chg="mod ord">
          <ac:chgData name="Guest User" userId="" providerId="Windows Live" clId="Web-{930EDD62-8E0F-4120-8043-1B284775F26D}" dt="2019-06-02T06:54:50.102" v="267" actId="1076"/>
          <ac:picMkLst>
            <pc:docMk/>
            <pc:sldMk cId="893822292" sldId="275"/>
            <ac:picMk id="7" creationId="{B97D6D59-1E6C-48DC-8074-2E495A1A8E9F}"/>
          </ac:picMkLst>
        </pc:picChg>
      </pc:sldChg>
      <pc:sldChg chg="addSp delSp modSp new mod setBg">
        <pc:chgData name="Guest User" userId="" providerId="Windows Live" clId="Web-{930EDD62-8E0F-4120-8043-1B284775F26D}" dt="2019-06-02T07:05:56.421" v="341"/>
        <pc:sldMkLst>
          <pc:docMk/>
          <pc:sldMk cId="1455663456" sldId="276"/>
        </pc:sldMkLst>
        <pc:spChg chg="mod ord">
          <ac:chgData name="Guest User" userId="" providerId="Windows Live" clId="Web-{930EDD62-8E0F-4120-8043-1B284775F26D}" dt="2019-06-02T07:05:56.421" v="341"/>
          <ac:spMkLst>
            <pc:docMk/>
            <pc:sldMk cId="1455663456" sldId="276"/>
            <ac:spMk id="2" creationId="{E5109DA5-0306-4DA7-9941-088E9C06D8D9}"/>
          </ac:spMkLst>
        </pc:spChg>
        <pc:spChg chg="del">
          <ac:chgData name="Guest User" userId="" providerId="Windows Live" clId="Web-{930EDD62-8E0F-4120-8043-1B284775F26D}" dt="2019-06-02T07:04:20.967" v="329"/>
          <ac:spMkLst>
            <pc:docMk/>
            <pc:sldMk cId="1455663456" sldId="276"/>
            <ac:spMk id="3" creationId="{72593FAE-5683-4A53-B4F1-0767D35B878C}"/>
          </ac:spMkLst>
        </pc:spChg>
        <pc:spChg chg="add del">
          <ac:chgData name="Guest User" userId="" providerId="Windows Live" clId="Web-{930EDD62-8E0F-4120-8043-1B284775F26D}" dt="2019-06-02T07:05:56.421" v="341"/>
          <ac:spMkLst>
            <pc:docMk/>
            <pc:sldMk cId="1455663456" sldId="276"/>
            <ac:spMk id="9" creationId="{87CC2527-562A-4F69-B487-4371E5B243E7}"/>
          </ac:spMkLst>
        </pc:spChg>
        <pc:spChg chg="add">
          <ac:chgData name="Guest User" userId="" providerId="Windows Live" clId="Web-{930EDD62-8E0F-4120-8043-1B284775F26D}" dt="2019-06-02T07:05:56.421" v="341"/>
          <ac:spMkLst>
            <pc:docMk/>
            <pc:sldMk cId="1455663456" sldId="276"/>
            <ac:spMk id="16" creationId="{A4AC5506-6312-4701-8D3C-40187889A947}"/>
          </ac:spMkLst>
        </pc:spChg>
        <pc:picChg chg="add mod ord">
          <ac:chgData name="Guest User" userId="" providerId="Windows Live" clId="Web-{930EDD62-8E0F-4120-8043-1B284775F26D}" dt="2019-06-02T07:05:56.421" v="341"/>
          <ac:picMkLst>
            <pc:docMk/>
            <pc:sldMk cId="1455663456" sldId="276"/>
            <ac:picMk id="4" creationId="{24E5B87D-AACE-47A9-943C-3D07EB79C214}"/>
          </ac:picMkLst>
        </pc:picChg>
        <pc:cxnChg chg="add del">
          <ac:chgData name="Guest User" userId="" providerId="Windows Live" clId="Web-{930EDD62-8E0F-4120-8043-1B284775F26D}" dt="2019-06-02T07:05:56.421" v="341"/>
          <ac:cxnSpMkLst>
            <pc:docMk/>
            <pc:sldMk cId="1455663456" sldId="276"/>
            <ac:cxnSpMk id="11" creationId="{BCDAEC91-5BCE-4B55-9CC0-43EF94CB734B}"/>
          </ac:cxnSpMkLst>
        </pc:cxnChg>
      </pc:sldChg>
      <pc:sldChg chg="add del replId">
        <pc:chgData name="Guest User" userId="" providerId="Windows Live" clId="Web-{930EDD62-8E0F-4120-8043-1B284775F26D}" dt="2019-06-02T07:03:57.717" v="298"/>
        <pc:sldMkLst>
          <pc:docMk/>
          <pc:sldMk cId="1528303932" sldId="276"/>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5-31T11:28:42.041" idx="17">
    <p:pos x="1353" y="458"/>
    <p:text>Remi</p:text>
    <p:extLst>
      <p:ext uri="{C676402C-5697-4E1C-873F-D02D1690AC5C}">
        <p15:threadingInfo xmlns:p15="http://schemas.microsoft.com/office/powerpoint/2012/main" timeZoneBias="-600"/>
      </p:ext>
    </p:extLst>
  </p:cm>
  <p:cm authorId="2" dt="2019-06-03T10:06:06.827" idx="2">
    <p:pos x="1353" y="554"/>
    <p:text>what am i even supposed to say here lol
"here's the thing we're going to talk about...they're very self explanatory. now take it away james"
</p:text>
    <p:extLst>
      <p:ext uri="{C676402C-5697-4E1C-873F-D02D1690AC5C}">
        <p15:threadingInfo xmlns:p15="http://schemas.microsoft.com/office/powerpoint/2012/main" timeZoneBias="420">
          <p15:parentCm authorId="1" idx="17"/>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5-31T10:52:59.479" idx="6">
    <p:pos x="7152" y="1150"/>
    <p:text>The UI prototype clearly communicates a complete description of the client facing part of the system and its user interaction. The team shows, in detail, how some of the important user stories have changed since the last presentation. (10)</p:text>
    <p:extLst>
      <p:ext uri="{C676402C-5697-4E1C-873F-D02D1690AC5C}">
        <p15:threadingInfo xmlns:p15="http://schemas.microsoft.com/office/powerpoint/2012/main" timeZoneBias="-600"/>
      </p:ext>
    </p:extLst>
  </p:cm>
  <p:cm authorId="1" dt="2019-05-31T11:24:07.137" idx="15">
    <p:pos x="7152" y="1286"/>
    <p:text>Luis</p:text>
    <p:extLst>
      <p:ext uri="{C676402C-5697-4E1C-873F-D02D1690AC5C}">
        <p15:threadingInfo xmlns:p15="http://schemas.microsoft.com/office/powerpoint/2012/main" timeZoneBias="-600">
          <p15:parentCm authorId="1" idx="6"/>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5-31T10:58:20.137" idx="7">
    <p:pos x="2849" y="458"/>
    <p:text>The team shows the implementation of 1-3 key user stories described earlier. They address all four layers: data, access, control (server) and view (client). (30)</p:text>
    <p:extLst>
      <p:ext uri="{C676402C-5697-4E1C-873F-D02D1690AC5C}">
        <p15:threadingInfo xmlns:p15="http://schemas.microsoft.com/office/powerpoint/2012/main" timeZoneBias="-600"/>
      </p:ext>
    </p:extLst>
  </p:cm>
  <p:cm authorId="1" dt="2019-05-31T11:12:52.161" idx="12">
    <p:pos x="2849" y="594"/>
    <p:text>Joel</p:text>
    <p:extLst>
      <p:ext uri="{C676402C-5697-4E1C-873F-D02D1690AC5C}">
        <p15:threadingInfo xmlns:p15="http://schemas.microsoft.com/office/powerpoint/2012/main" timeZoneBias="-600">
          <p15:parentCm authorId="1" idx="7"/>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5-31T11:00:33.554" idx="8">
    <p:pos x="1571" y="458"/>
    <p:text>The team shows all three of: Usability testing results &amp; changes, User Story testing and functional Unit Testing. (10)</p:text>
    <p:extLst>
      <p:ext uri="{C676402C-5697-4E1C-873F-D02D1690AC5C}">
        <p15:threadingInfo xmlns:p15="http://schemas.microsoft.com/office/powerpoint/2012/main" timeZoneBias="-600"/>
      </p:ext>
    </p:extLst>
  </p:cm>
  <p:cm authorId="1" dt="2019-05-31T11:34:13.460" idx="19">
    <p:pos x="1571" y="594"/>
    <p:text>Joel?/Michael?</p:text>
    <p:extLst>
      <p:ext uri="{C676402C-5697-4E1C-873F-D02D1690AC5C}">
        <p15:threadingInfo xmlns:p15="http://schemas.microsoft.com/office/powerpoint/2012/main" timeZoneBias="-600">
          <p15:parentCm authorId="1" idx="8"/>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05-31T11:01:34.626" idx="10">
    <p:pos x="663" y="458"/>
    <p:text>The team explains how this presentation will feed into the development process and what the next presentation will be about in terms of the project. (3)</p:text>
    <p:extLst>
      <p:ext uri="{C676402C-5697-4E1C-873F-D02D1690AC5C}">
        <p15:threadingInfo xmlns:p15="http://schemas.microsoft.com/office/powerpoint/2012/main" timeZoneBias="-600"/>
      </p:ext>
    </p:extLst>
  </p:cm>
  <p:cm authorId="1" dt="2019-05-31T11:34:53.848" idx="20">
    <p:pos x="663" y="594"/>
    <p:text>Remi</p:text>
    <p:extLst>
      <p:ext uri="{C676402C-5697-4E1C-873F-D02D1690AC5C}">
        <p15:threadingInfo xmlns:p15="http://schemas.microsoft.com/office/powerpoint/2012/main" timeZoneBias="-600">
          <p15:parentCm authorId="1" idx="10"/>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5-31T10:46:07.564" idx="1">
    <p:pos x="10" y="10"/>
    <p:text>The team correctly and accurately identifies all of the benefits the current iteration of the system provides to the end users.  They also identify any client defined constraints they have to work within. (5)</p:text>
    <p:extLst>
      <p:ext uri="{C676402C-5697-4E1C-873F-D02D1690AC5C}">
        <p15:threadingInfo xmlns:p15="http://schemas.microsoft.com/office/powerpoint/2012/main" timeZoneBias="-600"/>
      </p:ext>
    </p:extLst>
  </p:cm>
  <p:cm authorId="1" dt="2019-05-31T11:27:58.490" idx="16">
    <p:pos x="10" y="146"/>
    <p:text>James</p:text>
    <p:extLst>
      <p:ext uri="{C676402C-5697-4E1C-873F-D02D1690AC5C}">
        <p15:threadingInfo xmlns:p15="http://schemas.microsoft.com/office/powerpoint/2012/main" timeZoneBias="-600">
          <p15:parentCm authorId="1"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5-31T10:52:20.081" idx="5">
    <p:pos x="777" y="1178"/>
    <p:text>The team presents the solution’s high-level architecture clearly showing the system boundary, all of the major software components, devices, users, and interfaces with external systems. The diagram is clear, concise and logical. They satisfy all four areas: clarity, correctness, standards, detail. (5)</p:text>
    <p:extLst>
      <p:ext uri="{C676402C-5697-4E1C-873F-D02D1690AC5C}">
        <p15:threadingInfo xmlns:p15="http://schemas.microsoft.com/office/powerpoint/2012/main" timeZoneBias="-600"/>
      </p:ext>
    </p:extLst>
  </p:cm>
  <p:cm authorId="1" dt="2019-05-31T11:23:45.564" idx="14">
    <p:pos x="777" y="1314"/>
    <p:text>James</p:text>
    <p:extLst>
      <p:ext uri="{C676402C-5697-4E1C-873F-D02D1690AC5C}">
        <p15:threadingInfo xmlns:p15="http://schemas.microsoft.com/office/powerpoint/2012/main" timeZoneBias="-600">
          <p15:parentCm authorId="1"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05-30T18:40:27.982" idx="1">
    <p:pos x="10" y="10"/>
    <p:text>James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5-31T10:46:44.008" idx="2">
    <p:pos x="2714" y="458"/>
    <p:text>The team shows the detailed, current sprint with all its issues which are assigned to team members and have story points. (5)</p:text>
    <p:extLst>
      <p:ext uri="{C676402C-5697-4E1C-873F-D02D1690AC5C}">
        <p15:threadingInfo xmlns:p15="http://schemas.microsoft.com/office/powerpoint/2012/main" timeZoneBias="-600"/>
      </p:ext>
    </p:extLst>
  </p:cm>
  <p:cm authorId="1" dt="2019-05-31T11:29:19.563" idx="18">
    <p:pos x="2714" y="594"/>
    <p:text>Remi</p:text>
    <p:extLst>
      <p:ext uri="{C676402C-5697-4E1C-873F-D02D1690AC5C}">
        <p15:threadingInfo xmlns:p15="http://schemas.microsoft.com/office/powerpoint/2012/main" timeZoneBias="-600">
          <p15:parentCm authorId="1" idx="2"/>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5-31T11:00:57.818" idx="9">
    <p:pos x="1279" y="458"/>
    <p:text>The team clearly understands and reflects on areas that the team can improve / has improved. The team attempts to use metrics to demonstrate and compare improvement. The team shows clear action plans to improve on Agile process.</p:text>
    <p:extLst>
      <p:ext uri="{C676402C-5697-4E1C-873F-D02D1690AC5C}">
        <p15:threadingInfo xmlns:p15="http://schemas.microsoft.com/office/powerpoint/2012/main" timeZoneBias="-600"/>
      </p:ext>
    </p:extLst>
  </p:cm>
  <p:cm authorId="1" dt="2019-05-31T11:36:27.479" idx="21">
    <p:pos x="1279" y="594"/>
    <p:text>Remi</p:text>
    <p:extLst>
      <p:ext uri="{C676402C-5697-4E1C-873F-D02D1690AC5C}">
        <p15:threadingInfo xmlns:p15="http://schemas.microsoft.com/office/powerpoint/2012/main" timeZoneBias="-600">
          <p15:parentCm authorId="1" idx="9"/>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5-31T10:47:42.407" idx="3">
    <p:pos x="10" y="10"/>
    <p:text>The team clearly shows 1-3 key user stories they have implemented.  They describe how they prioritised the user stories. They show the acceptance criteria, story points and the story format. (5)</p:text>
    <p:extLst>
      <p:ext uri="{C676402C-5697-4E1C-873F-D02D1690AC5C}">
        <p15:threadingInfo xmlns:p15="http://schemas.microsoft.com/office/powerpoint/2012/main" timeZoneBias="-600"/>
      </p:ext>
    </p:extLst>
  </p:cm>
  <p:cm authorId="1" dt="2019-05-31T11:23:36.734" idx="13">
    <p:pos x="10" y="146"/>
    <p:text>Michael</p:text>
    <p:extLst>
      <p:ext uri="{C676402C-5697-4E1C-873F-D02D1690AC5C}">
        <p15:threadingInfo xmlns:p15="http://schemas.microsoft.com/office/powerpoint/2012/main" timeZoneBias="-600">
          <p15:parentCm authorId="1" idx="3"/>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5-31T10:48:57.359" idx="4">
    <p:pos x="10" y="10"/>
    <p:text>The team completely and clearly describes the ERD and how they access the DB through an access layer.</p:text>
    <p:extLst>
      <p:ext uri="{C676402C-5697-4E1C-873F-D02D1690AC5C}">
        <p15:threadingInfo xmlns:p15="http://schemas.microsoft.com/office/powerpoint/2012/main" timeZoneBias="-600"/>
      </p:ext>
    </p:extLst>
  </p:cm>
  <p:cm authorId="1" dt="2019-05-31T11:12:43.306" idx="11">
    <p:pos x="10" y="146"/>
    <p:text>Michael</p:text>
    <p:extLst>
      <p:ext uri="{C676402C-5697-4E1C-873F-D02D1690AC5C}">
        <p15:threadingInfo xmlns:p15="http://schemas.microsoft.com/office/powerpoint/2012/main" timeZoneBias="-600">
          <p15:parentCm authorId="1" idx="4"/>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3" dt="2019-05-30T21:44:22.770" idx="1">
    <p:pos x="10" y="10"/>
    <p:text>LUIS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13CDB-E3E5-4B53-9175-602EBEEF5D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42CC94D-48C5-472E-BE93-8890BC996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A68E394-9731-42AF-9813-4D5952685389}"/>
              </a:ext>
            </a:extLst>
          </p:cNvPr>
          <p:cNvSpPr>
            <a:spLocks noGrp="1"/>
          </p:cNvSpPr>
          <p:nvPr>
            <p:ph type="dt" sz="half" idx="10"/>
          </p:nvPr>
        </p:nvSpPr>
        <p:spPr/>
        <p:txBody>
          <a:bodyPr/>
          <a:lstStyle/>
          <a:p>
            <a:fld id="{20E39E02-4469-4B4C-88A5-8E8B2F4152EE}" type="datetimeFigureOut">
              <a:rPr lang="en-AU" smtClean="0"/>
              <a:t>30/10/2019</a:t>
            </a:fld>
            <a:endParaRPr lang="en-AU"/>
          </a:p>
        </p:txBody>
      </p:sp>
      <p:sp>
        <p:nvSpPr>
          <p:cNvPr id="5" name="Footer Placeholder 4">
            <a:extLst>
              <a:ext uri="{FF2B5EF4-FFF2-40B4-BE49-F238E27FC236}">
                <a16:creationId xmlns:a16="http://schemas.microsoft.com/office/drawing/2014/main" id="{54E31811-7542-498F-AB45-50AF32951F2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61A0F34-D6F1-4934-AF89-58931236344C}"/>
              </a:ext>
            </a:extLst>
          </p:cNvPr>
          <p:cNvSpPr>
            <a:spLocks noGrp="1"/>
          </p:cNvSpPr>
          <p:nvPr>
            <p:ph type="sldNum" sz="quarter" idx="12"/>
          </p:nvPr>
        </p:nvSpPr>
        <p:spPr/>
        <p:txBody>
          <a:bodyPr/>
          <a:lstStyle/>
          <a:p>
            <a:fld id="{8C3F0BC3-E560-43A8-AF33-A64008F70416}" type="slidenum">
              <a:rPr lang="en-AU" smtClean="0"/>
              <a:t>‹#›</a:t>
            </a:fld>
            <a:endParaRPr lang="en-AU"/>
          </a:p>
        </p:txBody>
      </p:sp>
    </p:spTree>
    <p:extLst>
      <p:ext uri="{BB962C8B-B14F-4D97-AF65-F5344CB8AC3E}">
        <p14:creationId xmlns:p14="http://schemas.microsoft.com/office/powerpoint/2010/main" val="38255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C511-F61F-4B13-9B2A-984CE06BC6E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F1A5124-DABC-42D9-8C3B-24FE9283275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31E5C81-815A-46EC-BF41-5035C9F39D1A}"/>
              </a:ext>
            </a:extLst>
          </p:cNvPr>
          <p:cNvSpPr>
            <a:spLocks noGrp="1"/>
          </p:cNvSpPr>
          <p:nvPr>
            <p:ph type="dt" sz="half" idx="10"/>
          </p:nvPr>
        </p:nvSpPr>
        <p:spPr/>
        <p:txBody>
          <a:bodyPr/>
          <a:lstStyle/>
          <a:p>
            <a:fld id="{20E39E02-4469-4B4C-88A5-8E8B2F4152EE}" type="datetimeFigureOut">
              <a:rPr lang="en-AU" smtClean="0"/>
              <a:t>30/10/2019</a:t>
            </a:fld>
            <a:endParaRPr lang="en-AU"/>
          </a:p>
        </p:txBody>
      </p:sp>
      <p:sp>
        <p:nvSpPr>
          <p:cNvPr id="5" name="Footer Placeholder 4">
            <a:extLst>
              <a:ext uri="{FF2B5EF4-FFF2-40B4-BE49-F238E27FC236}">
                <a16:creationId xmlns:a16="http://schemas.microsoft.com/office/drawing/2014/main" id="{C96A6B34-E01D-4D5F-BA21-51229165385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9D2181B-8480-4975-A61E-9539797FC72F}"/>
              </a:ext>
            </a:extLst>
          </p:cNvPr>
          <p:cNvSpPr>
            <a:spLocks noGrp="1"/>
          </p:cNvSpPr>
          <p:nvPr>
            <p:ph type="sldNum" sz="quarter" idx="12"/>
          </p:nvPr>
        </p:nvSpPr>
        <p:spPr/>
        <p:txBody>
          <a:bodyPr/>
          <a:lstStyle/>
          <a:p>
            <a:fld id="{8C3F0BC3-E560-43A8-AF33-A64008F70416}" type="slidenum">
              <a:rPr lang="en-AU" smtClean="0"/>
              <a:t>‹#›</a:t>
            </a:fld>
            <a:endParaRPr lang="en-AU"/>
          </a:p>
        </p:txBody>
      </p:sp>
    </p:spTree>
    <p:extLst>
      <p:ext uri="{BB962C8B-B14F-4D97-AF65-F5344CB8AC3E}">
        <p14:creationId xmlns:p14="http://schemas.microsoft.com/office/powerpoint/2010/main" val="1176464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138E0-21A8-4104-B9E2-FC4152536F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35C5A57-116C-4A8E-A597-F16BE20397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4F8FDD2-6F47-4A99-B541-249285E6C267}"/>
              </a:ext>
            </a:extLst>
          </p:cNvPr>
          <p:cNvSpPr>
            <a:spLocks noGrp="1"/>
          </p:cNvSpPr>
          <p:nvPr>
            <p:ph type="dt" sz="half" idx="10"/>
          </p:nvPr>
        </p:nvSpPr>
        <p:spPr/>
        <p:txBody>
          <a:bodyPr/>
          <a:lstStyle/>
          <a:p>
            <a:fld id="{20E39E02-4469-4B4C-88A5-8E8B2F4152EE}" type="datetimeFigureOut">
              <a:rPr lang="en-AU" smtClean="0"/>
              <a:t>30/10/2019</a:t>
            </a:fld>
            <a:endParaRPr lang="en-AU"/>
          </a:p>
        </p:txBody>
      </p:sp>
      <p:sp>
        <p:nvSpPr>
          <p:cNvPr id="5" name="Footer Placeholder 4">
            <a:extLst>
              <a:ext uri="{FF2B5EF4-FFF2-40B4-BE49-F238E27FC236}">
                <a16:creationId xmlns:a16="http://schemas.microsoft.com/office/drawing/2014/main" id="{F59DDFC5-81D5-41AA-8F8C-7F88BA1114E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51359FE-D00C-43F7-88DB-5F5635447542}"/>
              </a:ext>
            </a:extLst>
          </p:cNvPr>
          <p:cNvSpPr>
            <a:spLocks noGrp="1"/>
          </p:cNvSpPr>
          <p:nvPr>
            <p:ph type="sldNum" sz="quarter" idx="12"/>
          </p:nvPr>
        </p:nvSpPr>
        <p:spPr/>
        <p:txBody>
          <a:bodyPr/>
          <a:lstStyle/>
          <a:p>
            <a:fld id="{8C3F0BC3-E560-43A8-AF33-A64008F70416}" type="slidenum">
              <a:rPr lang="en-AU" smtClean="0"/>
              <a:t>‹#›</a:t>
            </a:fld>
            <a:endParaRPr lang="en-AU"/>
          </a:p>
        </p:txBody>
      </p:sp>
    </p:spTree>
    <p:extLst>
      <p:ext uri="{BB962C8B-B14F-4D97-AF65-F5344CB8AC3E}">
        <p14:creationId xmlns:p14="http://schemas.microsoft.com/office/powerpoint/2010/main" val="247078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750BF-2765-457D-BF73-C8B3F6195A0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461CB01-A45B-4D20-B765-DE4FE335C7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CF13F8D-CB8C-4123-AF27-45157942B974}"/>
              </a:ext>
            </a:extLst>
          </p:cNvPr>
          <p:cNvSpPr>
            <a:spLocks noGrp="1"/>
          </p:cNvSpPr>
          <p:nvPr>
            <p:ph type="dt" sz="half" idx="10"/>
          </p:nvPr>
        </p:nvSpPr>
        <p:spPr/>
        <p:txBody>
          <a:bodyPr/>
          <a:lstStyle/>
          <a:p>
            <a:fld id="{20E39E02-4469-4B4C-88A5-8E8B2F4152EE}" type="datetimeFigureOut">
              <a:rPr lang="en-AU" smtClean="0"/>
              <a:t>30/10/2019</a:t>
            </a:fld>
            <a:endParaRPr lang="en-AU"/>
          </a:p>
        </p:txBody>
      </p:sp>
      <p:sp>
        <p:nvSpPr>
          <p:cNvPr id="5" name="Footer Placeholder 4">
            <a:extLst>
              <a:ext uri="{FF2B5EF4-FFF2-40B4-BE49-F238E27FC236}">
                <a16:creationId xmlns:a16="http://schemas.microsoft.com/office/drawing/2014/main" id="{EAF39605-4597-484F-84A1-B22AE6ED6F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DC32D3-47A5-4E44-9979-C01CC9FDF97D}"/>
              </a:ext>
            </a:extLst>
          </p:cNvPr>
          <p:cNvSpPr>
            <a:spLocks noGrp="1"/>
          </p:cNvSpPr>
          <p:nvPr>
            <p:ph type="sldNum" sz="quarter" idx="12"/>
          </p:nvPr>
        </p:nvSpPr>
        <p:spPr/>
        <p:txBody>
          <a:bodyPr/>
          <a:lstStyle/>
          <a:p>
            <a:fld id="{8C3F0BC3-E560-43A8-AF33-A64008F70416}" type="slidenum">
              <a:rPr lang="en-AU" smtClean="0"/>
              <a:t>‹#›</a:t>
            </a:fld>
            <a:endParaRPr lang="en-AU"/>
          </a:p>
        </p:txBody>
      </p:sp>
    </p:spTree>
    <p:extLst>
      <p:ext uri="{BB962C8B-B14F-4D97-AF65-F5344CB8AC3E}">
        <p14:creationId xmlns:p14="http://schemas.microsoft.com/office/powerpoint/2010/main" val="3169622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23E67-52DD-4029-8AC2-3775A067D1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CA9A7CD-271E-48F1-898F-D206925BF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B3FA3E0-B01E-4390-99D3-7F301A1C87A3}"/>
              </a:ext>
            </a:extLst>
          </p:cNvPr>
          <p:cNvSpPr>
            <a:spLocks noGrp="1"/>
          </p:cNvSpPr>
          <p:nvPr>
            <p:ph type="dt" sz="half" idx="10"/>
          </p:nvPr>
        </p:nvSpPr>
        <p:spPr/>
        <p:txBody>
          <a:bodyPr/>
          <a:lstStyle/>
          <a:p>
            <a:fld id="{20E39E02-4469-4B4C-88A5-8E8B2F4152EE}" type="datetimeFigureOut">
              <a:rPr lang="en-AU" smtClean="0"/>
              <a:t>30/10/2019</a:t>
            </a:fld>
            <a:endParaRPr lang="en-AU"/>
          </a:p>
        </p:txBody>
      </p:sp>
      <p:sp>
        <p:nvSpPr>
          <p:cNvPr id="5" name="Footer Placeholder 4">
            <a:extLst>
              <a:ext uri="{FF2B5EF4-FFF2-40B4-BE49-F238E27FC236}">
                <a16:creationId xmlns:a16="http://schemas.microsoft.com/office/drawing/2014/main" id="{3EF2C4D6-DA29-44E4-A529-821057CD0A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2217A6A-4285-4F5A-A859-28759732D170}"/>
              </a:ext>
            </a:extLst>
          </p:cNvPr>
          <p:cNvSpPr>
            <a:spLocks noGrp="1"/>
          </p:cNvSpPr>
          <p:nvPr>
            <p:ph type="sldNum" sz="quarter" idx="12"/>
          </p:nvPr>
        </p:nvSpPr>
        <p:spPr/>
        <p:txBody>
          <a:bodyPr/>
          <a:lstStyle/>
          <a:p>
            <a:fld id="{8C3F0BC3-E560-43A8-AF33-A64008F70416}" type="slidenum">
              <a:rPr lang="en-AU" smtClean="0"/>
              <a:t>‹#›</a:t>
            </a:fld>
            <a:endParaRPr lang="en-AU"/>
          </a:p>
        </p:txBody>
      </p:sp>
    </p:spTree>
    <p:extLst>
      <p:ext uri="{BB962C8B-B14F-4D97-AF65-F5344CB8AC3E}">
        <p14:creationId xmlns:p14="http://schemas.microsoft.com/office/powerpoint/2010/main" val="235915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86F0-B1C6-4B3B-9E75-0A9F85D76B7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5E0FBC6-410F-477F-AF4A-F4CAD3C354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06AA684-0F0A-45AC-8741-2D138AC027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FC5C3A4-2865-4464-B49E-916A003D7AEF}"/>
              </a:ext>
            </a:extLst>
          </p:cNvPr>
          <p:cNvSpPr>
            <a:spLocks noGrp="1"/>
          </p:cNvSpPr>
          <p:nvPr>
            <p:ph type="dt" sz="half" idx="10"/>
          </p:nvPr>
        </p:nvSpPr>
        <p:spPr/>
        <p:txBody>
          <a:bodyPr/>
          <a:lstStyle/>
          <a:p>
            <a:fld id="{20E39E02-4469-4B4C-88A5-8E8B2F4152EE}" type="datetimeFigureOut">
              <a:rPr lang="en-AU" smtClean="0"/>
              <a:t>30/10/2019</a:t>
            </a:fld>
            <a:endParaRPr lang="en-AU"/>
          </a:p>
        </p:txBody>
      </p:sp>
      <p:sp>
        <p:nvSpPr>
          <p:cNvPr id="6" name="Footer Placeholder 5">
            <a:extLst>
              <a:ext uri="{FF2B5EF4-FFF2-40B4-BE49-F238E27FC236}">
                <a16:creationId xmlns:a16="http://schemas.microsoft.com/office/drawing/2014/main" id="{AB8D7A3F-7162-464F-BB2E-A5EA7708BF7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61EB0B1-A1AF-4B0F-AAC5-009730B03064}"/>
              </a:ext>
            </a:extLst>
          </p:cNvPr>
          <p:cNvSpPr>
            <a:spLocks noGrp="1"/>
          </p:cNvSpPr>
          <p:nvPr>
            <p:ph type="sldNum" sz="quarter" idx="12"/>
          </p:nvPr>
        </p:nvSpPr>
        <p:spPr/>
        <p:txBody>
          <a:bodyPr/>
          <a:lstStyle/>
          <a:p>
            <a:fld id="{8C3F0BC3-E560-43A8-AF33-A64008F70416}" type="slidenum">
              <a:rPr lang="en-AU" smtClean="0"/>
              <a:t>‹#›</a:t>
            </a:fld>
            <a:endParaRPr lang="en-AU"/>
          </a:p>
        </p:txBody>
      </p:sp>
    </p:spTree>
    <p:extLst>
      <p:ext uri="{BB962C8B-B14F-4D97-AF65-F5344CB8AC3E}">
        <p14:creationId xmlns:p14="http://schemas.microsoft.com/office/powerpoint/2010/main" val="159145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AEBC-772A-4202-8A8E-50B0F25376A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1AAA5D8-FF94-49A2-9D06-E8E8887B9F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59FD45-9B5C-475F-BC70-22DC4A0F17A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53D8DC2-67E1-474E-8004-B576D8F761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183A0E-4C84-4798-8972-E28943EB1B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AD494ED-92C1-4FE3-B41A-BC055310470D}"/>
              </a:ext>
            </a:extLst>
          </p:cNvPr>
          <p:cNvSpPr>
            <a:spLocks noGrp="1"/>
          </p:cNvSpPr>
          <p:nvPr>
            <p:ph type="dt" sz="half" idx="10"/>
          </p:nvPr>
        </p:nvSpPr>
        <p:spPr/>
        <p:txBody>
          <a:bodyPr/>
          <a:lstStyle/>
          <a:p>
            <a:fld id="{20E39E02-4469-4B4C-88A5-8E8B2F4152EE}" type="datetimeFigureOut">
              <a:rPr lang="en-AU" smtClean="0"/>
              <a:t>30/10/2019</a:t>
            </a:fld>
            <a:endParaRPr lang="en-AU"/>
          </a:p>
        </p:txBody>
      </p:sp>
      <p:sp>
        <p:nvSpPr>
          <p:cNvPr id="8" name="Footer Placeholder 7">
            <a:extLst>
              <a:ext uri="{FF2B5EF4-FFF2-40B4-BE49-F238E27FC236}">
                <a16:creationId xmlns:a16="http://schemas.microsoft.com/office/drawing/2014/main" id="{9ACC9ADD-D57B-4D5C-B3F3-C330AD84D1D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7172EDC-119D-43D4-B970-5BCF9E7BB34F}"/>
              </a:ext>
            </a:extLst>
          </p:cNvPr>
          <p:cNvSpPr>
            <a:spLocks noGrp="1"/>
          </p:cNvSpPr>
          <p:nvPr>
            <p:ph type="sldNum" sz="quarter" idx="12"/>
          </p:nvPr>
        </p:nvSpPr>
        <p:spPr/>
        <p:txBody>
          <a:bodyPr/>
          <a:lstStyle/>
          <a:p>
            <a:fld id="{8C3F0BC3-E560-43A8-AF33-A64008F70416}" type="slidenum">
              <a:rPr lang="en-AU" smtClean="0"/>
              <a:t>‹#›</a:t>
            </a:fld>
            <a:endParaRPr lang="en-AU"/>
          </a:p>
        </p:txBody>
      </p:sp>
    </p:spTree>
    <p:extLst>
      <p:ext uri="{BB962C8B-B14F-4D97-AF65-F5344CB8AC3E}">
        <p14:creationId xmlns:p14="http://schemas.microsoft.com/office/powerpoint/2010/main" val="3228222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AFC59-FC6F-4A04-9B5E-882CA34DFE5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69048B6-F3C4-405C-B54D-69679E561363}"/>
              </a:ext>
            </a:extLst>
          </p:cNvPr>
          <p:cNvSpPr>
            <a:spLocks noGrp="1"/>
          </p:cNvSpPr>
          <p:nvPr>
            <p:ph type="dt" sz="half" idx="10"/>
          </p:nvPr>
        </p:nvSpPr>
        <p:spPr/>
        <p:txBody>
          <a:bodyPr/>
          <a:lstStyle/>
          <a:p>
            <a:fld id="{20E39E02-4469-4B4C-88A5-8E8B2F4152EE}" type="datetimeFigureOut">
              <a:rPr lang="en-AU" smtClean="0"/>
              <a:t>30/10/2019</a:t>
            </a:fld>
            <a:endParaRPr lang="en-AU"/>
          </a:p>
        </p:txBody>
      </p:sp>
      <p:sp>
        <p:nvSpPr>
          <p:cNvPr id="4" name="Footer Placeholder 3">
            <a:extLst>
              <a:ext uri="{FF2B5EF4-FFF2-40B4-BE49-F238E27FC236}">
                <a16:creationId xmlns:a16="http://schemas.microsoft.com/office/drawing/2014/main" id="{7CB12BA1-A9D9-4FF5-82D0-D4ABEF0E424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66714BD-4DF8-4462-9A1F-27FD3C92B0F8}"/>
              </a:ext>
            </a:extLst>
          </p:cNvPr>
          <p:cNvSpPr>
            <a:spLocks noGrp="1"/>
          </p:cNvSpPr>
          <p:nvPr>
            <p:ph type="sldNum" sz="quarter" idx="12"/>
          </p:nvPr>
        </p:nvSpPr>
        <p:spPr/>
        <p:txBody>
          <a:bodyPr/>
          <a:lstStyle/>
          <a:p>
            <a:fld id="{8C3F0BC3-E560-43A8-AF33-A64008F70416}" type="slidenum">
              <a:rPr lang="en-AU" smtClean="0"/>
              <a:t>‹#›</a:t>
            </a:fld>
            <a:endParaRPr lang="en-AU"/>
          </a:p>
        </p:txBody>
      </p:sp>
    </p:spTree>
    <p:extLst>
      <p:ext uri="{BB962C8B-B14F-4D97-AF65-F5344CB8AC3E}">
        <p14:creationId xmlns:p14="http://schemas.microsoft.com/office/powerpoint/2010/main" val="649195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FF96EF-90DC-44C9-8D1A-95E2ABB1ADD4}"/>
              </a:ext>
            </a:extLst>
          </p:cNvPr>
          <p:cNvSpPr>
            <a:spLocks noGrp="1"/>
          </p:cNvSpPr>
          <p:nvPr>
            <p:ph type="dt" sz="half" idx="10"/>
          </p:nvPr>
        </p:nvSpPr>
        <p:spPr/>
        <p:txBody>
          <a:bodyPr/>
          <a:lstStyle/>
          <a:p>
            <a:fld id="{20E39E02-4469-4B4C-88A5-8E8B2F4152EE}" type="datetimeFigureOut">
              <a:rPr lang="en-AU" smtClean="0"/>
              <a:t>30/10/2019</a:t>
            </a:fld>
            <a:endParaRPr lang="en-AU"/>
          </a:p>
        </p:txBody>
      </p:sp>
      <p:sp>
        <p:nvSpPr>
          <p:cNvPr id="3" name="Footer Placeholder 2">
            <a:extLst>
              <a:ext uri="{FF2B5EF4-FFF2-40B4-BE49-F238E27FC236}">
                <a16:creationId xmlns:a16="http://schemas.microsoft.com/office/drawing/2014/main" id="{B7A14C0F-7442-4711-93D8-A4158D1F76A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80DB351-273D-4A4B-94A0-5F869E4C2B8B}"/>
              </a:ext>
            </a:extLst>
          </p:cNvPr>
          <p:cNvSpPr>
            <a:spLocks noGrp="1"/>
          </p:cNvSpPr>
          <p:nvPr>
            <p:ph type="sldNum" sz="quarter" idx="12"/>
          </p:nvPr>
        </p:nvSpPr>
        <p:spPr/>
        <p:txBody>
          <a:bodyPr/>
          <a:lstStyle/>
          <a:p>
            <a:fld id="{8C3F0BC3-E560-43A8-AF33-A64008F70416}" type="slidenum">
              <a:rPr lang="en-AU" smtClean="0"/>
              <a:t>‹#›</a:t>
            </a:fld>
            <a:endParaRPr lang="en-AU"/>
          </a:p>
        </p:txBody>
      </p:sp>
    </p:spTree>
    <p:extLst>
      <p:ext uri="{BB962C8B-B14F-4D97-AF65-F5344CB8AC3E}">
        <p14:creationId xmlns:p14="http://schemas.microsoft.com/office/powerpoint/2010/main" val="3877358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FB1B0-48B8-42A8-B8D9-00F38F044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9DA5BAA-FA8F-4457-BE79-F9AE6886C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CF61894-1024-4F45-83A9-3654CEB67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40F373-AE9A-4463-AAC0-A4CEDFC60B2F}"/>
              </a:ext>
            </a:extLst>
          </p:cNvPr>
          <p:cNvSpPr>
            <a:spLocks noGrp="1"/>
          </p:cNvSpPr>
          <p:nvPr>
            <p:ph type="dt" sz="half" idx="10"/>
          </p:nvPr>
        </p:nvSpPr>
        <p:spPr/>
        <p:txBody>
          <a:bodyPr/>
          <a:lstStyle/>
          <a:p>
            <a:fld id="{20E39E02-4469-4B4C-88A5-8E8B2F4152EE}" type="datetimeFigureOut">
              <a:rPr lang="en-AU" smtClean="0"/>
              <a:t>30/10/2019</a:t>
            </a:fld>
            <a:endParaRPr lang="en-AU"/>
          </a:p>
        </p:txBody>
      </p:sp>
      <p:sp>
        <p:nvSpPr>
          <p:cNvPr id="6" name="Footer Placeholder 5">
            <a:extLst>
              <a:ext uri="{FF2B5EF4-FFF2-40B4-BE49-F238E27FC236}">
                <a16:creationId xmlns:a16="http://schemas.microsoft.com/office/drawing/2014/main" id="{914574EE-DDA4-4A7D-8730-43700536E62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967BB53-3FD4-4B39-8054-B3187865C90A}"/>
              </a:ext>
            </a:extLst>
          </p:cNvPr>
          <p:cNvSpPr>
            <a:spLocks noGrp="1"/>
          </p:cNvSpPr>
          <p:nvPr>
            <p:ph type="sldNum" sz="quarter" idx="12"/>
          </p:nvPr>
        </p:nvSpPr>
        <p:spPr/>
        <p:txBody>
          <a:bodyPr/>
          <a:lstStyle/>
          <a:p>
            <a:fld id="{8C3F0BC3-E560-43A8-AF33-A64008F70416}" type="slidenum">
              <a:rPr lang="en-AU" smtClean="0"/>
              <a:t>‹#›</a:t>
            </a:fld>
            <a:endParaRPr lang="en-AU"/>
          </a:p>
        </p:txBody>
      </p:sp>
    </p:spTree>
    <p:extLst>
      <p:ext uri="{BB962C8B-B14F-4D97-AF65-F5344CB8AC3E}">
        <p14:creationId xmlns:p14="http://schemas.microsoft.com/office/powerpoint/2010/main" val="3298383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F640-BF68-436E-A31F-D75A6F8EF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4DF1A1E-9FD2-4894-ADDD-F402B9C82C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AC58AA5-A2DA-4465-B90E-85223EC8C0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83B9A1-C591-4B65-AF6B-BDDB696FD800}"/>
              </a:ext>
            </a:extLst>
          </p:cNvPr>
          <p:cNvSpPr>
            <a:spLocks noGrp="1"/>
          </p:cNvSpPr>
          <p:nvPr>
            <p:ph type="dt" sz="half" idx="10"/>
          </p:nvPr>
        </p:nvSpPr>
        <p:spPr/>
        <p:txBody>
          <a:bodyPr/>
          <a:lstStyle/>
          <a:p>
            <a:fld id="{20E39E02-4469-4B4C-88A5-8E8B2F4152EE}" type="datetimeFigureOut">
              <a:rPr lang="en-AU" smtClean="0"/>
              <a:t>30/10/2019</a:t>
            </a:fld>
            <a:endParaRPr lang="en-AU"/>
          </a:p>
        </p:txBody>
      </p:sp>
      <p:sp>
        <p:nvSpPr>
          <p:cNvPr id="6" name="Footer Placeholder 5">
            <a:extLst>
              <a:ext uri="{FF2B5EF4-FFF2-40B4-BE49-F238E27FC236}">
                <a16:creationId xmlns:a16="http://schemas.microsoft.com/office/drawing/2014/main" id="{24FAB4AE-BF4F-46FC-8C2D-B996B339BD7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5471EA8-E45F-4859-99E7-2DCFC9C44988}"/>
              </a:ext>
            </a:extLst>
          </p:cNvPr>
          <p:cNvSpPr>
            <a:spLocks noGrp="1"/>
          </p:cNvSpPr>
          <p:nvPr>
            <p:ph type="sldNum" sz="quarter" idx="12"/>
          </p:nvPr>
        </p:nvSpPr>
        <p:spPr/>
        <p:txBody>
          <a:bodyPr/>
          <a:lstStyle/>
          <a:p>
            <a:fld id="{8C3F0BC3-E560-43A8-AF33-A64008F70416}" type="slidenum">
              <a:rPr lang="en-AU" smtClean="0"/>
              <a:t>‹#›</a:t>
            </a:fld>
            <a:endParaRPr lang="en-AU"/>
          </a:p>
        </p:txBody>
      </p:sp>
    </p:spTree>
    <p:extLst>
      <p:ext uri="{BB962C8B-B14F-4D97-AF65-F5344CB8AC3E}">
        <p14:creationId xmlns:p14="http://schemas.microsoft.com/office/powerpoint/2010/main" val="427721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A30E0B-6DCB-421C-812E-64C078E4A7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1E7A736-EB41-40D5-9DD2-E871FBB405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D57E19D-EAC5-4D73-AF82-6C210D5C35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39E02-4469-4B4C-88A5-8E8B2F4152EE}" type="datetimeFigureOut">
              <a:rPr lang="en-AU" smtClean="0"/>
              <a:t>30/10/2019</a:t>
            </a:fld>
            <a:endParaRPr lang="en-AU"/>
          </a:p>
        </p:txBody>
      </p:sp>
      <p:sp>
        <p:nvSpPr>
          <p:cNvPr id="5" name="Footer Placeholder 4">
            <a:extLst>
              <a:ext uri="{FF2B5EF4-FFF2-40B4-BE49-F238E27FC236}">
                <a16:creationId xmlns:a16="http://schemas.microsoft.com/office/drawing/2014/main" id="{E247BB87-FC00-4B83-968F-68DE1C994C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05B8971-705F-4D06-A2EC-4D7669B519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3F0BC3-E560-43A8-AF33-A64008F70416}" type="slidenum">
              <a:rPr lang="en-AU" smtClean="0"/>
              <a:t>‹#›</a:t>
            </a:fld>
            <a:endParaRPr lang="en-AU"/>
          </a:p>
        </p:txBody>
      </p:sp>
      <p:pic>
        <p:nvPicPr>
          <p:cNvPr id="8" name="Picture 7">
            <a:extLst>
              <a:ext uri="{FF2B5EF4-FFF2-40B4-BE49-F238E27FC236}">
                <a16:creationId xmlns:a16="http://schemas.microsoft.com/office/drawing/2014/main" id="{A2C7D07F-21EB-40B0-85C5-F7D08F34C3B7}"/>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9342" t="34605" r="20329" b="37961"/>
          <a:stretch/>
        </p:blipFill>
        <p:spPr>
          <a:xfrm>
            <a:off x="10220825" y="5938252"/>
            <a:ext cx="1838828" cy="836196"/>
          </a:xfrm>
          <a:prstGeom prst="rect">
            <a:avLst/>
          </a:prstGeom>
        </p:spPr>
      </p:pic>
    </p:spTree>
    <p:extLst>
      <p:ext uri="{BB962C8B-B14F-4D97-AF65-F5344CB8AC3E}">
        <p14:creationId xmlns:p14="http://schemas.microsoft.com/office/powerpoint/2010/main" val="359206774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omments" Target="../comments/comment4.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comments" Target="../comments/comment6.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70B665D-4D14-471F-B8F4-A21F825D4D68}"/>
              </a:ext>
            </a:extLst>
          </p:cNvPr>
          <p:cNvSpPr>
            <a:spLocks noGrp="1"/>
          </p:cNvSpPr>
          <p:nvPr>
            <p:ph type="ctrTitle"/>
          </p:nvPr>
        </p:nvSpPr>
        <p:spPr>
          <a:xfrm>
            <a:off x="2335307" y="3983853"/>
            <a:ext cx="7521386" cy="826552"/>
          </a:xfrm>
        </p:spPr>
        <p:txBody>
          <a:bodyPr>
            <a:normAutofit/>
          </a:bodyPr>
          <a:lstStyle/>
          <a:p>
            <a:r>
              <a:rPr lang="en-AU" sz="4800">
                <a:solidFill>
                  <a:srgbClr val="FFFFFF"/>
                </a:solidFill>
              </a:rPr>
              <a:t>IOT USING LORAWAN</a:t>
            </a:r>
          </a:p>
        </p:txBody>
      </p:sp>
      <p:pic>
        <p:nvPicPr>
          <p:cNvPr id="4" name="Picture 3">
            <a:extLst>
              <a:ext uri="{FF2B5EF4-FFF2-40B4-BE49-F238E27FC236}">
                <a16:creationId xmlns:a16="http://schemas.microsoft.com/office/drawing/2014/main" id="{BDDE6571-02E2-495E-83FF-24326AB00534}"/>
              </a:ext>
            </a:extLst>
          </p:cNvPr>
          <p:cNvPicPr>
            <a:picLocks noChangeAspect="1"/>
          </p:cNvPicPr>
          <p:nvPr/>
        </p:nvPicPr>
        <p:blipFill rotWithShape="1">
          <a:blip r:embed="rId3">
            <a:extLst>
              <a:ext uri="{28A0092B-C50C-407E-A947-70E740481C1C}">
                <a14:useLocalDpi xmlns:a14="http://schemas.microsoft.com/office/drawing/2010/main" val="0"/>
              </a:ext>
            </a:extLst>
          </a:blip>
          <a:srcRect t="36542" r="3267" b="37196"/>
          <a:stretch/>
        </p:blipFill>
        <p:spPr>
          <a:xfrm>
            <a:off x="2513159" y="1873225"/>
            <a:ext cx="6834949" cy="1855561"/>
          </a:xfrm>
          <a:prstGeom prst="rect">
            <a:avLst/>
          </a:prstGeom>
        </p:spPr>
      </p:pic>
    </p:spTree>
    <p:extLst>
      <p:ext uri="{BB962C8B-B14F-4D97-AF65-F5344CB8AC3E}">
        <p14:creationId xmlns:p14="http://schemas.microsoft.com/office/powerpoint/2010/main" val="1034436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973A-7D07-4A3F-9770-03822F95581C}"/>
              </a:ext>
            </a:extLst>
          </p:cNvPr>
          <p:cNvSpPr>
            <a:spLocks noGrp="1"/>
          </p:cNvSpPr>
          <p:nvPr>
            <p:ph type="title"/>
          </p:nvPr>
        </p:nvSpPr>
        <p:spPr/>
        <p:txBody>
          <a:bodyPr/>
          <a:lstStyle/>
          <a:p>
            <a:r>
              <a:rPr lang="en-AU"/>
              <a:t>Database</a:t>
            </a:r>
          </a:p>
        </p:txBody>
      </p:sp>
      <p:pic>
        <p:nvPicPr>
          <p:cNvPr id="4" name="Picture 3">
            <a:extLst>
              <a:ext uri="{FF2B5EF4-FFF2-40B4-BE49-F238E27FC236}">
                <a16:creationId xmlns:a16="http://schemas.microsoft.com/office/drawing/2014/main" id="{C0CBF695-8F68-482E-8D2A-5849E92B0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65" y="1910098"/>
            <a:ext cx="10266669" cy="2464001"/>
          </a:xfrm>
          <a:prstGeom prst="rect">
            <a:avLst/>
          </a:prstGeom>
        </p:spPr>
      </p:pic>
    </p:spTree>
    <p:extLst>
      <p:ext uri="{BB962C8B-B14F-4D97-AF65-F5344CB8AC3E}">
        <p14:creationId xmlns:p14="http://schemas.microsoft.com/office/powerpoint/2010/main" val="123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0F830-1432-47B7-8C87-77DFEB0B068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UI WIRE FRAME (Before)</a:t>
            </a:r>
          </a:p>
        </p:txBody>
      </p:sp>
      <p:pic>
        <p:nvPicPr>
          <p:cNvPr id="4" name="Picture 4" descr="A close up of a logo&#10;&#10;Description generated with very high confidence">
            <a:extLst>
              <a:ext uri="{FF2B5EF4-FFF2-40B4-BE49-F238E27FC236}">
                <a16:creationId xmlns:a16="http://schemas.microsoft.com/office/drawing/2014/main" id="{60001B85-E607-49DF-9BDC-012A3CE94BE3}"/>
              </a:ext>
            </a:extLst>
          </p:cNvPr>
          <p:cNvPicPr>
            <a:picLocks noChangeAspect="1"/>
          </p:cNvPicPr>
          <p:nvPr/>
        </p:nvPicPr>
        <p:blipFill>
          <a:blip r:embed="rId2"/>
          <a:stretch>
            <a:fillRect/>
          </a:stretch>
        </p:blipFill>
        <p:spPr>
          <a:xfrm>
            <a:off x="4777316" y="690748"/>
            <a:ext cx="6780700" cy="5474174"/>
          </a:xfrm>
          <a:prstGeom prst="rect">
            <a:avLst/>
          </a:prstGeom>
        </p:spPr>
      </p:pic>
    </p:spTree>
    <p:extLst>
      <p:ext uri="{BB962C8B-B14F-4D97-AF65-F5344CB8AC3E}">
        <p14:creationId xmlns:p14="http://schemas.microsoft.com/office/powerpoint/2010/main" val="2451338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109DA5-0306-4DA7-9941-088E9C06D8D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UI WIRE FRAME (After)</a:t>
            </a:r>
          </a:p>
        </p:txBody>
      </p:sp>
      <p:pic>
        <p:nvPicPr>
          <p:cNvPr id="4" name="Picture 4" descr="A close up of text on a white background&#10;&#10;Description generated with high confidence">
            <a:extLst>
              <a:ext uri="{FF2B5EF4-FFF2-40B4-BE49-F238E27FC236}">
                <a16:creationId xmlns:a16="http://schemas.microsoft.com/office/drawing/2014/main" id="{24E5B87D-AACE-47A9-943C-3D07EB79C214}"/>
              </a:ext>
            </a:extLst>
          </p:cNvPr>
          <p:cNvPicPr>
            <a:picLocks noChangeAspect="1"/>
          </p:cNvPicPr>
          <p:nvPr/>
        </p:nvPicPr>
        <p:blipFill rotWithShape="1">
          <a:blip r:embed="rId2"/>
          <a:srcRect b="443"/>
          <a:stretch/>
        </p:blipFill>
        <p:spPr>
          <a:xfrm>
            <a:off x="2190023" y="1675227"/>
            <a:ext cx="7811953" cy="4394199"/>
          </a:xfrm>
          <a:prstGeom prst="rect">
            <a:avLst/>
          </a:prstGeom>
        </p:spPr>
      </p:pic>
    </p:spTree>
    <p:extLst>
      <p:ext uri="{BB962C8B-B14F-4D97-AF65-F5344CB8AC3E}">
        <p14:creationId xmlns:p14="http://schemas.microsoft.com/office/powerpoint/2010/main" val="145566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0719EE-ECCA-4439-971D-A227F12F566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UI Prototype (Before)</a:t>
            </a:r>
          </a:p>
        </p:txBody>
      </p:sp>
      <p:pic>
        <p:nvPicPr>
          <p:cNvPr id="38" name="Picture 18" descr="A screenshot of a cell phone&#10;&#10;Description generated with very high confidence">
            <a:extLst>
              <a:ext uri="{FF2B5EF4-FFF2-40B4-BE49-F238E27FC236}">
                <a16:creationId xmlns:a16="http://schemas.microsoft.com/office/drawing/2014/main" id="{E13EFE4D-D50C-476A-95D5-C57CCBA0A105}"/>
              </a:ext>
            </a:extLst>
          </p:cNvPr>
          <p:cNvPicPr>
            <a:picLocks noGrp="1" noChangeAspect="1"/>
          </p:cNvPicPr>
          <p:nvPr>
            <p:ph idx="1"/>
          </p:nvPr>
        </p:nvPicPr>
        <p:blipFill>
          <a:blip r:embed="rId2"/>
          <a:stretch>
            <a:fillRect/>
          </a:stretch>
        </p:blipFill>
        <p:spPr>
          <a:xfrm>
            <a:off x="1947175" y="307731"/>
            <a:ext cx="8242550" cy="3997637"/>
          </a:xfrm>
          <a:prstGeom prst="rect">
            <a:avLst/>
          </a:prstGeom>
        </p:spPr>
      </p:pic>
      <p:cxnSp>
        <p:nvCxnSpPr>
          <p:cNvPr id="43" name="Straight Connector 4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730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E0FFD-72D3-4996-B68D-2688D4B582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UI Prototype (After)</a:t>
            </a:r>
          </a:p>
        </p:txBody>
      </p:sp>
      <p:pic>
        <p:nvPicPr>
          <p:cNvPr id="7" name="Picture 7" descr="A close up of a map&#10;&#10;Description generated with high confidence">
            <a:extLst>
              <a:ext uri="{FF2B5EF4-FFF2-40B4-BE49-F238E27FC236}">
                <a16:creationId xmlns:a16="http://schemas.microsoft.com/office/drawing/2014/main" id="{B97D6D59-1E6C-48DC-8074-2E495A1A8E9F}"/>
              </a:ext>
            </a:extLst>
          </p:cNvPr>
          <p:cNvPicPr>
            <a:picLocks noChangeAspect="1"/>
          </p:cNvPicPr>
          <p:nvPr/>
        </p:nvPicPr>
        <p:blipFill rotWithShape="1">
          <a:blip r:embed="rId2"/>
          <a:srcRect b="2598"/>
          <a:stretch/>
        </p:blipFill>
        <p:spPr>
          <a:xfrm>
            <a:off x="1694636" y="1630616"/>
            <a:ext cx="8791523" cy="4887891"/>
          </a:xfrm>
          <a:prstGeom prst="rect">
            <a:avLst/>
          </a:prstGeom>
        </p:spPr>
      </p:pic>
      <p:sp>
        <p:nvSpPr>
          <p:cNvPr id="9" name="TextBox 8">
            <a:extLst>
              <a:ext uri="{FF2B5EF4-FFF2-40B4-BE49-F238E27FC236}">
                <a16:creationId xmlns:a16="http://schemas.microsoft.com/office/drawing/2014/main" id="{8B3410FF-FE45-4CCA-91FD-3A665E1EAB81}"/>
              </a:ext>
            </a:extLst>
          </p:cNvPr>
          <p:cNvSpPr txBox="1"/>
          <p:nvPr/>
        </p:nvSpPr>
        <p:spPr>
          <a:xfrm>
            <a:off x="7675638" y="4712305"/>
            <a:ext cx="20537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Desktop Version</a:t>
            </a:r>
          </a:p>
        </p:txBody>
      </p:sp>
    </p:spTree>
    <p:extLst>
      <p:ext uri="{BB962C8B-B14F-4D97-AF65-F5344CB8AC3E}">
        <p14:creationId xmlns:p14="http://schemas.microsoft.com/office/powerpoint/2010/main" val="201504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descr="A screenshot of text&#10;&#10;Description generated with very high confidence">
            <a:extLst>
              <a:ext uri="{FF2B5EF4-FFF2-40B4-BE49-F238E27FC236}">
                <a16:creationId xmlns:a16="http://schemas.microsoft.com/office/drawing/2014/main" id="{B97D6D59-1E6C-48DC-8074-2E495A1A8E9F}"/>
              </a:ext>
            </a:extLst>
          </p:cNvPr>
          <p:cNvPicPr>
            <a:picLocks noChangeAspect="1"/>
          </p:cNvPicPr>
          <p:nvPr/>
        </p:nvPicPr>
        <p:blipFill rotWithShape="1">
          <a:blip r:embed="rId2"/>
          <a:srcRect b="2598"/>
          <a:stretch/>
        </p:blipFill>
        <p:spPr>
          <a:xfrm>
            <a:off x="1674483" y="654456"/>
            <a:ext cx="9174937" cy="6572688"/>
          </a:xfrm>
          <a:prstGeom prst="rect">
            <a:avLst/>
          </a:prstGeom>
        </p:spPr>
      </p:pic>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E0FFD-72D3-4996-B68D-2688D4B582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UI Prototype (After)</a:t>
            </a:r>
          </a:p>
        </p:txBody>
      </p:sp>
      <p:sp>
        <p:nvSpPr>
          <p:cNvPr id="9" name="TextBox 8">
            <a:extLst>
              <a:ext uri="{FF2B5EF4-FFF2-40B4-BE49-F238E27FC236}">
                <a16:creationId xmlns:a16="http://schemas.microsoft.com/office/drawing/2014/main" id="{8B3410FF-FE45-4CCA-91FD-3A665E1EAB81}"/>
              </a:ext>
            </a:extLst>
          </p:cNvPr>
          <p:cNvSpPr txBox="1"/>
          <p:nvPr/>
        </p:nvSpPr>
        <p:spPr>
          <a:xfrm>
            <a:off x="7687734" y="4663923"/>
            <a:ext cx="18118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Ipad Version</a:t>
            </a:r>
          </a:p>
        </p:txBody>
      </p:sp>
    </p:spTree>
    <p:extLst>
      <p:ext uri="{BB962C8B-B14F-4D97-AF65-F5344CB8AC3E}">
        <p14:creationId xmlns:p14="http://schemas.microsoft.com/office/powerpoint/2010/main" val="89382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BD04-3EAA-4BB9-A262-F8EFE19F9318}"/>
              </a:ext>
            </a:extLst>
          </p:cNvPr>
          <p:cNvSpPr>
            <a:spLocks noGrp="1"/>
          </p:cNvSpPr>
          <p:nvPr>
            <p:ph type="title"/>
          </p:nvPr>
        </p:nvSpPr>
        <p:spPr/>
        <p:txBody>
          <a:bodyPr/>
          <a:lstStyle/>
          <a:p>
            <a:r>
              <a:rPr lang="en-AU"/>
              <a:t>Implementation</a:t>
            </a:r>
          </a:p>
        </p:txBody>
      </p:sp>
      <p:sp>
        <p:nvSpPr>
          <p:cNvPr id="3" name="Content Placeholder 2">
            <a:extLst>
              <a:ext uri="{FF2B5EF4-FFF2-40B4-BE49-F238E27FC236}">
                <a16:creationId xmlns:a16="http://schemas.microsoft.com/office/drawing/2014/main" id="{1E3DC305-6461-40E9-99E0-39EBC479961A}"/>
              </a:ext>
            </a:extLst>
          </p:cNvPr>
          <p:cNvSpPr>
            <a:spLocks noGrp="1"/>
          </p:cNvSpPr>
          <p:nvPr>
            <p:ph idx="1"/>
          </p:nvPr>
        </p:nvSpPr>
        <p:spPr/>
        <p:txBody>
          <a:bodyPr vert="horz" lIns="91440" tIns="45720" rIns="91440" bIns="45720" rtlCol="0" anchor="t">
            <a:normAutofit/>
          </a:bodyPr>
          <a:lstStyle/>
          <a:p>
            <a:r>
              <a:rPr lang="en-AU"/>
              <a:t>Show everything running</a:t>
            </a:r>
          </a:p>
          <a:p>
            <a:r>
              <a:rPr lang="en-AU">
                <a:cs typeface="Calibri"/>
              </a:rPr>
              <a:t>We have completed hardware set up</a:t>
            </a:r>
          </a:p>
          <a:p>
            <a:r>
              <a:rPr lang="en-AU">
                <a:cs typeface="Calibri"/>
              </a:rPr>
              <a:t>Communication between PI, Arduino and cloud achieved </a:t>
            </a:r>
          </a:p>
        </p:txBody>
      </p:sp>
    </p:spTree>
    <p:extLst>
      <p:ext uri="{BB962C8B-B14F-4D97-AF65-F5344CB8AC3E}">
        <p14:creationId xmlns:p14="http://schemas.microsoft.com/office/powerpoint/2010/main" val="2685253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4FDF-E72E-468F-AF13-30A626866E40}"/>
              </a:ext>
            </a:extLst>
          </p:cNvPr>
          <p:cNvSpPr>
            <a:spLocks noGrp="1"/>
          </p:cNvSpPr>
          <p:nvPr>
            <p:ph type="title"/>
          </p:nvPr>
        </p:nvSpPr>
        <p:spPr/>
        <p:txBody>
          <a:bodyPr/>
          <a:lstStyle/>
          <a:p>
            <a:r>
              <a:rPr lang="en-AU"/>
              <a:t>Testing</a:t>
            </a:r>
          </a:p>
        </p:txBody>
      </p:sp>
      <p:sp>
        <p:nvSpPr>
          <p:cNvPr id="3" name="Content Placeholder 2">
            <a:extLst>
              <a:ext uri="{FF2B5EF4-FFF2-40B4-BE49-F238E27FC236}">
                <a16:creationId xmlns:a16="http://schemas.microsoft.com/office/drawing/2014/main" id="{7DC48CD0-102D-4671-B94E-0EAB66E91663}"/>
              </a:ext>
            </a:extLst>
          </p:cNvPr>
          <p:cNvSpPr>
            <a:spLocks noGrp="1"/>
          </p:cNvSpPr>
          <p:nvPr>
            <p:ph idx="1"/>
          </p:nvPr>
        </p:nvSpPr>
        <p:spPr/>
        <p:txBody>
          <a:bodyPr vert="horz" lIns="91440" tIns="45720" rIns="91440" bIns="45720" rtlCol="0" anchor="t">
            <a:normAutofit/>
          </a:bodyPr>
          <a:lstStyle/>
          <a:p>
            <a:r>
              <a:rPr lang="en-AU">
                <a:cs typeface="Calibri"/>
              </a:rPr>
              <a:t>Tested sending </a:t>
            </a:r>
            <a:r>
              <a:rPr lang="en-AU">
                <a:ea typeface="+mn-lt"/>
                <a:cs typeface="+mn-lt"/>
              </a:rPr>
              <a:t>data</a:t>
            </a:r>
            <a:r>
              <a:rPr lang="en-AU">
                <a:cs typeface="Calibri"/>
              </a:rPr>
              <a:t> from </a:t>
            </a:r>
            <a:r>
              <a:rPr lang="en-AU" err="1">
                <a:cs typeface="Calibri"/>
              </a:rPr>
              <a:t>Ardunio</a:t>
            </a:r>
            <a:r>
              <a:rPr lang="en-AU">
                <a:cs typeface="Calibri"/>
              </a:rPr>
              <a:t> to </a:t>
            </a:r>
            <a:r>
              <a:rPr lang="en-AU" err="1">
                <a:cs typeface="Calibri"/>
              </a:rPr>
              <a:t>LoRaWan</a:t>
            </a:r>
            <a:r>
              <a:rPr lang="en-AU">
                <a:cs typeface="Calibri"/>
              </a:rPr>
              <a:t> to the Cloud</a:t>
            </a:r>
          </a:p>
          <a:p>
            <a:r>
              <a:rPr lang="en-AU">
                <a:cs typeface="Calibri"/>
              </a:rPr>
              <a:t>Tested Power BI using our own generated Sample data</a:t>
            </a:r>
          </a:p>
          <a:p>
            <a:r>
              <a:rPr lang="en-AU">
                <a:cs typeface="Calibri"/>
              </a:rPr>
              <a:t>Tested UI on small group of users</a:t>
            </a:r>
          </a:p>
        </p:txBody>
      </p:sp>
    </p:spTree>
    <p:extLst>
      <p:ext uri="{BB962C8B-B14F-4D97-AF65-F5344CB8AC3E}">
        <p14:creationId xmlns:p14="http://schemas.microsoft.com/office/powerpoint/2010/main" val="1576558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text&#10;&#10;Description generated with very high confidence">
            <a:extLst>
              <a:ext uri="{FF2B5EF4-FFF2-40B4-BE49-F238E27FC236}">
                <a16:creationId xmlns:a16="http://schemas.microsoft.com/office/drawing/2014/main" id="{E38EAE39-F36B-472B-8E6B-15B6D09063F1}"/>
              </a:ext>
            </a:extLst>
          </p:cNvPr>
          <p:cNvPicPr>
            <a:picLocks noChangeAspect="1"/>
          </p:cNvPicPr>
          <p:nvPr/>
        </p:nvPicPr>
        <p:blipFill>
          <a:blip r:embed="rId2"/>
          <a:stretch>
            <a:fillRect/>
          </a:stretch>
        </p:blipFill>
        <p:spPr>
          <a:xfrm>
            <a:off x="3142422" y="496"/>
            <a:ext cx="5903014" cy="6857009"/>
          </a:xfrm>
          <a:prstGeom prst="rect">
            <a:avLst/>
          </a:prstGeom>
        </p:spPr>
      </p:pic>
    </p:spTree>
    <p:extLst>
      <p:ext uri="{BB962C8B-B14F-4D97-AF65-F5344CB8AC3E}">
        <p14:creationId xmlns:p14="http://schemas.microsoft.com/office/powerpoint/2010/main" val="1346623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A67C-0107-4C83-8A99-883782A04595}"/>
              </a:ext>
            </a:extLst>
          </p:cNvPr>
          <p:cNvSpPr>
            <a:spLocks noGrp="1"/>
          </p:cNvSpPr>
          <p:nvPr>
            <p:ph type="title"/>
          </p:nvPr>
        </p:nvSpPr>
        <p:spPr>
          <a:xfrm>
            <a:off x="838200" y="365125"/>
            <a:ext cx="10515600" cy="1325563"/>
          </a:xfrm>
        </p:spPr>
        <p:txBody>
          <a:bodyPr/>
          <a:lstStyle/>
          <a:p>
            <a:r>
              <a:rPr lang="en-US">
                <a:cs typeface="Calibri Light"/>
              </a:rPr>
              <a:t>UI Test</a:t>
            </a:r>
            <a:endParaRPr lang="en-US"/>
          </a:p>
        </p:txBody>
      </p:sp>
      <p:pic>
        <p:nvPicPr>
          <p:cNvPr id="7" name="Picture 18" descr="A screenshot of a cell phone&#10;&#10;Description generated with very high confidence">
            <a:extLst>
              <a:ext uri="{FF2B5EF4-FFF2-40B4-BE49-F238E27FC236}">
                <a16:creationId xmlns:a16="http://schemas.microsoft.com/office/drawing/2014/main" id="{5CE37F97-B07A-49B8-84B7-04A35C01D52C}"/>
              </a:ext>
            </a:extLst>
          </p:cNvPr>
          <p:cNvPicPr>
            <a:picLocks noChangeAspect="1"/>
          </p:cNvPicPr>
          <p:nvPr/>
        </p:nvPicPr>
        <p:blipFill>
          <a:blip r:embed="rId2"/>
          <a:stretch>
            <a:fillRect/>
          </a:stretch>
        </p:blipFill>
        <p:spPr>
          <a:xfrm>
            <a:off x="480705" y="2132537"/>
            <a:ext cx="4920303" cy="2383219"/>
          </a:xfrm>
          <a:prstGeom prst="rect">
            <a:avLst/>
          </a:prstGeom>
        </p:spPr>
      </p:pic>
      <p:pic>
        <p:nvPicPr>
          <p:cNvPr id="9" name="Picture 7" descr="A close up of a map&#10;&#10;Description generated with high confidence">
            <a:extLst>
              <a:ext uri="{FF2B5EF4-FFF2-40B4-BE49-F238E27FC236}">
                <a16:creationId xmlns:a16="http://schemas.microsoft.com/office/drawing/2014/main" id="{EE721AFD-F1D7-4FD8-B3A0-E9FEBE65A94B}"/>
              </a:ext>
            </a:extLst>
          </p:cNvPr>
          <p:cNvPicPr>
            <a:picLocks noChangeAspect="1"/>
          </p:cNvPicPr>
          <p:nvPr/>
        </p:nvPicPr>
        <p:blipFill rotWithShape="1">
          <a:blip r:embed="rId3"/>
          <a:srcRect b="2598"/>
          <a:stretch/>
        </p:blipFill>
        <p:spPr>
          <a:xfrm>
            <a:off x="5720297" y="1659370"/>
            <a:ext cx="5973562" cy="3320760"/>
          </a:xfrm>
          <a:prstGeom prst="rect">
            <a:avLst/>
          </a:prstGeom>
        </p:spPr>
      </p:pic>
    </p:spTree>
    <p:extLst>
      <p:ext uri="{BB962C8B-B14F-4D97-AF65-F5344CB8AC3E}">
        <p14:creationId xmlns:p14="http://schemas.microsoft.com/office/powerpoint/2010/main" val="213333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341CDD-98BC-4FF2-A9C8-E8EAD0F7A7B9}"/>
              </a:ext>
            </a:extLst>
          </p:cNvPr>
          <p:cNvSpPr>
            <a:spLocks noGrp="1"/>
          </p:cNvSpPr>
          <p:nvPr>
            <p:ph type="title"/>
          </p:nvPr>
        </p:nvSpPr>
        <p:spPr>
          <a:xfrm>
            <a:off x="0" y="2048951"/>
            <a:ext cx="3669161" cy="2760098"/>
          </a:xfrm>
        </p:spPr>
        <p:txBody>
          <a:bodyPr>
            <a:normAutofit/>
          </a:bodyPr>
          <a:lstStyle/>
          <a:p>
            <a:pPr algn="ctr"/>
            <a:r>
              <a:rPr lang="en-AU">
                <a:solidFill>
                  <a:srgbClr val="FFFFFF"/>
                </a:solidFill>
              </a:rPr>
              <a:t>	Our Team</a:t>
            </a:r>
          </a:p>
        </p:txBody>
      </p:sp>
      <p:sp>
        <p:nvSpPr>
          <p:cNvPr id="3" name="Content Placeholder 2">
            <a:extLst>
              <a:ext uri="{FF2B5EF4-FFF2-40B4-BE49-F238E27FC236}">
                <a16:creationId xmlns:a16="http://schemas.microsoft.com/office/drawing/2014/main" id="{91B17D91-9D09-4886-ACD2-1AB2AC9D4CDB}"/>
              </a:ext>
            </a:extLst>
          </p:cNvPr>
          <p:cNvSpPr>
            <a:spLocks noGrp="1"/>
          </p:cNvSpPr>
          <p:nvPr>
            <p:ph idx="1"/>
          </p:nvPr>
        </p:nvSpPr>
        <p:spPr>
          <a:xfrm>
            <a:off x="6090574" y="801866"/>
            <a:ext cx="5306084" cy="5230634"/>
          </a:xfrm>
        </p:spPr>
        <p:txBody>
          <a:bodyPr anchor="ctr">
            <a:normAutofit/>
          </a:bodyPr>
          <a:lstStyle/>
          <a:p>
            <a:r>
              <a:rPr lang="en-AU" sz="2400">
                <a:solidFill>
                  <a:srgbClr val="000000"/>
                </a:solidFill>
              </a:rPr>
              <a:t>Joel Morran</a:t>
            </a:r>
          </a:p>
          <a:p>
            <a:r>
              <a:rPr lang="en-AU" sz="2400">
                <a:solidFill>
                  <a:srgbClr val="000000"/>
                </a:solidFill>
              </a:rPr>
              <a:t>Remi Petit</a:t>
            </a:r>
          </a:p>
          <a:p>
            <a:r>
              <a:rPr lang="en-AU" sz="2400">
                <a:solidFill>
                  <a:srgbClr val="000000"/>
                </a:solidFill>
              </a:rPr>
              <a:t>Luis Shigetomi</a:t>
            </a:r>
          </a:p>
          <a:p>
            <a:r>
              <a:rPr lang="en-AU" sz="2400">
                <a:solidFill>
                  <a:srgbClr val="000000"/>
                </a:solidFill>
              </a:rPr>
              <a:t>James Curnow</a:t>
            </a:r>
          </a:p>
          <a:p>
            <a:r>
              <a:rPr lang="en-AU" sz="2400">
                <a:solidFill>
                  <a:srgbClr val="000000"/>
                </a:solidFill>
              </a:rPr>
              <a:t>Michael Owczarek</a:t>
            </a:r>
          </a:p>
        </p:txBody>
      </p:sp>
      <p:pic>
        <p:nvPicPr>
          <p:cNvPr id="7" name="Picture 6">
            <a:extLst>
              <a:ext uri="{FF2B5EF4-FFF2-40B4-BE49-F238E27FC236}">
                <a16:creationId xmlns:a16="http://schemas.microsoft.com/office/drawing/2014/main" id="{AD0C920D-C3D6-4CFA-A78B-47C7AD09CFC3}"/>
              </a:ext>
            </a:extLst>
          </p:cNvPr>
          <p:cNvPicPr>
            <a:picLocks noChangeAspect="1"/>
          </p:cNvPicPr>
          <p:nvPr/>
        </p:nvPicPr>
        <p:blipFill rotWithShape="1">
          <a:blip r:embed="rId3">
            <a:extLst>
              <a:ext uri="{28A0092B-C50C-407E-A947-70E740481C1C}">
                <a14:useLocalDpi xmlns:a14="http://schemas.microsoft.com/office/drawing/2010/main" val="0"/>
              </a:ext>
            </a:extLst>
          </a:blip>
          <a:srcRect l="19478" t="35994" r="21264" b="37857"/>
          <a:stretch/>
        </p:blipFill>
        <p:spPr>
          <a:xfrm>
            <a:off x="10235819" y="5985928"/>
            <a:ext cx="1806173" cy="797009"/>
          </a:xfrm>
          <a:prstGeom prst="rect">
            <a:avLst/>
          </a:prstGeom>
        </p:spPr>
      </p:pic>
    </p:spTree>
    <p:extLst>
      <p:ext uri="{BB962C8B-B14F-4D97-AF65-F5344CB8AC3E}">
        <p14:creationId xmlns:p14="http://schemas.microsoft.com/office/powerpoint/2010/main" val="2367283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C024B6B-A406-41B1-8E32-793C1A2B64BD}"/>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Conclusion</a:t>
            </a:r>
          </a:p>
        </p:txBody>
      </p:sp>
      <p:pic>
        <p:nvPicPr>
          <p:cNvPr id="9" name="Picture 8">
            <a:extLst>
              <a:ext uri="{FF2B5EF4-FFF2-40B4-BE49-F238E27FC236}">
                <a16:creationId xmlns:a16="http://schemas.microsoft.com/office/drawing/2014/main" id="{8D306E87-311B-409D-AD88-BC3EB80ADBF3}"/>
              </a:ext>
            </a:extLst>
          </p:cNvPr>
          <p:cNvPicPr>
            <a:picLocks noChangeAspect="1"/>
          </p:cNvPicPr>
          <p:nvPr/>
        </p:nvPicPr>
        <p:blipFill rotWithShape="1">
          <a:blip r:embed="rId3">
            <a:extLst>
              <a:ext uri="{28A0092B-C50C-407E-A947-70E740481C1C}">
                <a14:useLocalDpi xmlns:a14="http://schemas.microsoft.com/office/drawing/2010/main" val="0"/>
              </a:ext>
            </a:extLst>
          </a:blip>
          <a:srcRect l="19478" t="35994" r="21264" b="37857"/>
          <a:stretch/>
        </p:blipFill>
        <p:spPr>
          <a:xfrm>
            <a:off x="10235819" y="5985928"/>
            <a:ext cx="1806173" cy="797009"/>
          </a:xfrm>
          <a:prstGeom prst="rect">
            <a:avLst/>
          </a:prstGeom>
        </p:spPr>
      </p:pic>
    </p:spTree>
    <p:extLst>
      <p:ext uri="{BB962C8B-B14F-4D97-AF65-F5344CB8AC3E}">
        <p14:creationId xmlns:p14="http://schemas.microsoft.com/office/powerpoint/2010/main" val="58455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AD62C9-2C5A-4DCA-95A4-249254BF45DE}"/>
              </a:ext>
            </a:extLst>
          </p:cNvPr>
          <p:cNvSpPr>
            <a:spLocks noGrp="1"/>
          </p:cNvSpPr>
          <p:nvPr>
            <p:ph type="title"/>
          </p:nvPr>
        </p:nvSpPr>
        <p:spPr>
          <a:xfrm>
            <a:off x="524074" y="2048951"/>
            <a:ext cx="3669161" cy="2760098"/>
          </a:xfrm>
        </p:spPr>
        <p:txBody>
          <a:bodyPr>
            <a:normAutofit/>
          </a:bodyPr>
          <a:lstStyle/>
          <a:p>
            <a:pPr algn="ctr"/>
            <a:r>
              <a:rPr lang="en-AU">
                <a:solidFill>
                  <a:srgbClr val="FFFFFF"/>
                </a:solidFill>
              </a:rPr>
              <a:t>Presentation</a:t>
            </a:r>
            <a:br>
              <a:rPr lang="en-AU">
                <a:solidFill>
                  <a:srgbClr val="FFFFFF"/>
                </a:solidFill>
              </a:rPr>
            </a:br>
            <a:r>
              <a:rPr lang="en-AU">
                <a:solidFill>
                  <a:srgbClr val="FFFFFF"/>
                </a:solidFill>
              </a:rPr>
              <a:t>Index</a:t>
            </a:r>
          </a:p>
        </p:txBody>
      </p:sp>
      <p:sp>
        <p:nvSpPr>
          <p:cNvPr id="3" name="Content Placeholder 2">
            <a:extLst>
              <a:ext uri="{FF2B5EF4-FFF2-40B4-BE49-F238E27FC236}">
                <a16:creationId xmlns:a16="http://schemas.microsoft.com/office/drawing/2014/main" id="{0272400F-EB1C-41DC-8E0C-7E26DDB1D063}"/>
              </a:ext>
            </a:extLst>
          </p:cNvPr>
          <p:cNvSpPr>
            <a:spLocks noGrp="1"/>
          </p:cNvSpPr>
          <p:nvPr>
            <p:ph idx="1"/>
          </p:nvPr>
        </p:nvSpPr>
        <p:spPr>
          <a:xfrm>
            <a:off x="6096000" y="1252243"/>
            <a:ext cx="5306084" cy="4800540"/>
          </a:xfrm>
        </p:spPr>
        <p:txBody>
          <a:bodyPr anchor="ctr">
            <a:normAutofit/>
          </a:bodyPr>
          <a:lstStyle/>
          <a:p>
            <a:pPr marL="514350" indent="-514350">
              <a:buAutoNum type="arabicPeriod"/>
            </a:pPr>
            <a:r>
              <a:rPr lang="en-AU" sz="2400">
                <a:solidFill>
                  <a:srgbClr val="000000"/>
                </a:solidFill>
              </a:rPr>
              <a:t>System Overview</a:t>
            </a:r>
          </a:p>
          <a:p>
            <a:pPr marL="514350" indent="-514350">
              <a:buAutoNum type="arabicPeriod"/>
            </a:pPr>
            <a:r>
              <a:rPr lang="en-AU" sz="2400">
                <a:solidFill>
                  <a:srgbClr val="000000"/>
                </a:solidFill>
              </a:rPr>
              <a:t>Architecture &amp; Tech Stack</a:t>
            </a:r>
          </a:p>
          <a:p>
            <a:pPr marL="514350" indent="-514350">
              <a:buAutoNum type="arabicPeriod"/>
            </a:pPr>
            <a:r>
              <a:rPr lang="en-AU" sz="2400">
                <a:solidFill>
                  <a:srgbClr val="000000"/>
                </a:solidFill>
              </a:rPr>
              <a:t>Sprint Planning &amp; Agile</a:t>
            </a:r>
          </a:p>
          <a:p>
            <a:pPr marL="514350" indent="-514350">
              <a:buAutoNum type="arabicPeriod"/>
            </a:pPr>
            <a:r>
              <a:rPr lang="en-AU" sz="2400">
                <a:solidFill>
                  <a:srgbClr val="000000"/>
                </a:solidFill>
              </a:rPr>
              <a:t>User Stories</a:t>
            </a:r>
          </a:p>
          <a:p>
            <a:pPr marL="514350" indent="-514350">
              <a:buAutoNum type="arabicPeriod"/>
            </a:pPr>
            <a:r>
              <a:rPr lang="en-AU" sz="2400">
                <a:solidFill>
                  <a:srgbClr val="000000"/>
                </a:solidFill>
              </a:rPr>
              <a:t>Database</a:t>
            </a:r>
          </a:p>
          <a:p>
            <a:pPr marL="514350" indent="-514350">
              <a:buAutoNum type="arabicPeriod"/>
            </a:pPr>
            <a:r>
              <a:rPr lang="en-AU" sz="2400">
                <a:solidFill>
                  <a:srgbClr val="000000"/>
                </a:solidFill>
              </a:rPr>
              <a:t>UI</a:t>
            </a:r>
          </a:p>
          <a:p>
            <a:pPr marL="514350" indent="-514350">
              <a:buAutoNum type="arabicPeriod"/>
            </a:pPr>
            <a:r>
              <a:rPr lang="en-AU" sz="2400">
                <a:solidFill>
                  <a:srgbClr val="000000"/>
                </a:solidFill>
              </a:rPr>
              <a:t>Implementation</a:t>
            </a:r>
          </a:p>
          <a:p>
            <a:pPr marL="514350" indent="-514350">
              <a:buAutoNum type="arabicPeriod"/>
            </a:pPr>
            <a:r>
              <a:rPr lang="en-AU" sz="2400">
                <a:solidFill>
                  <a:srgbClr val="000000"/>
                </a:solidFill>
              </a:rPr>
              <a:t>Testing</a:t>
            </a:r>
          </a:p>
          <a:p>
            <a:pPr marL="514350" indent="-514350">
              <a:buAutoNum type="arabicPeriod"/>
            </a:pPr>
            <a:r>
              <a:rPr lang="en-AU" sz="2400">
                <a:solidFill>
                  <a:srgbClr val="000000"/>
                </a:solidFill>
              </a:rPr>
              <a:t>Conclusion</a:t>
            </a:r>
          </a:p>
          <a:p>
            <a:endParaRPr lang="en-AU" sz="2400">
              <a:solidFill>
                <a:srgbClr val="000000"/>
              </a:solidFill>
            </a:endParaRPr>
          </a:p>
        </p:txBody>
      </p:sp>
      <p:pic>
        <p:nvPicPr>
          <p:cNvPr id="7" name="Picture 6">
            <a:extLst>
              <a:ext uri="{FF2B5EF4-FFF2-40B4-BE49-F238E27FC236}">
                <a16:creationId xmlns:a16="http://schemas.microsoft.com/office/drawing/2014/main" id="{C5433ADC-1295-4DDD-B89E-C7B5FBB308B6}"/>
              </a:ext>
            </a:extLst>
          </p:cNvPr>
          <p:cNvPicPr>
            <a:picLocks noChangeAspect="1"/>
          </p:cNvPicPr>
          <p:nvPr/>
        </p:nvPicPr>
        <p:blipFill rotWithShape="1">
          <a:blip r:embed="rId3">
            <a:extLst>
              <a:ext uri="{28A0092B-C50C-407E-A947-70E740481C1C}">
                <a14:useLocalDpi xmlns:a14="http://schemas.microsoft.com/office/drawing/2010/main" val="0"/>
              </a:ext>
            </a:extLst>
          </a:blip>
          <a:srcRect l="19478" t="35994" r="21264" b="37857"/>
          <a:stretch/>
        </p:blipFill>
        <p:spPr>
          <a:xfrm>
            <a:off x="10235819" y="5985928"/>
            <a:ext cx="1806173" cy="797009"/>
          </a:xfrm>
          <a:prstGeom prst="rect">
            <a:avLst/>
          </a:prstGeom>
        </p:spPr>
      </p:pic>
    </p:spTree>
    <p:extLst>
      <p:ext uri="{BB962C8B-B14F-4D97-AF65-F5344CB8AC3E}">
        <p14:creationId xmlns:p14="http://schemas.microsoft.com/office/powerpoint/2010/main" val="4086814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896B57-0F72-43BB-96D0-A72CA3FA4702}"/>
              </a:ext>
            </a:extLst>
          </p:cNvPr>
          <p:cNvSpPr>
            <a:spLocks noGrp="1"/>
          </p:cNvSpPr>
          <p:nvPr>
            <p:ph type="title"/>
          </p:nvPr>
        </p:nvSpPr>
        <p:spPr>
          <a:xfrm>
            <a:off x="6094105" y="802955"/>
            <a:ext cx="4977976" cy="1454051"/>
          </a:xfrm>
        </p:spPr>
        <p:txBody>
          <a:bodyPr>
            <a:normAutofit/>
          </a:bodyPr>
          <a:lstStyle/>
          <a:p>
            <a:r>
              <a:rPr lang="en-AU">
                <a:solidFill>
                  <a:srgbClr val="000000"/>
                </a:solidFill>
              </a:rPr>
              <a:t>System Overview</a:t>
            </a: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wheel, transport&#10;&#10;Description generated with very high confidence">
            <a:extLst>
              <a:ext uri="{FF2B5EF4-FFF2-40B4-BE49-F238E27FC236}">
                <a16:creationId xmlns:a16="http://schemas.microsoft.com/office/drawing/2014/main" id="{F172C7D2-D26A-4614-B2A1-F4F09392FFC5}"/>
              </a:ext>
            </a:extLst>
          </p:cNvPr>
          <p:cNvPicPr>
            <a:picLocks noChangeAspect="1"/>
          </p:cNvPicPr>
          <p:nvPr/>
        </p:nvPicPr>
        <p:blipFill>
          <a:blip r:embed="rId3"/>
          <a:stretch>
            <a:fillRect/>
          </a:stretch>
        </p:blipFill>
        <p:spPr>
          <a:xfrm>
            <a:off x="429349" y="2038683"/>
            <a:ext cx="3661831" cy="2800833"/>
          </a:xfrm>
          <a:prstGeom prst="rect">
            <a:avLst/>
          </a:prstGeom>
        </p:spPr>
      </p:pic>
      <p:sp>
        <p:nvSpPr>
          <p:cNvPr id="3" name="Content Placeholder 2">
            <a:extLst>
              <a:ext uri="{FF2B5EF4-FFF2-40B4-BE49-F238E27FC236}">
                <a16:creationId xmlns:a16="http://schemas.microsoft.com/office/drawing/2014/main" id="{7359FF96-BB50-4F98-9A52-442C17532F1E}"/>
              </a:ext>
            </a:extLst>
          </p:cNvPr>
          <p:cNvSpPr>
            <a:spLocks noGrp="1"/>
          </p:cNvSpPr>
          <p:nvPr>
            <p:ph idx="1"/>
          </p:nvPr>
        </p:nvSpPr>
        <p:spPr>
          <a:xfrm>
            <a:off x="6090574" y="2421682"/>
            <a:ext cx="4977578" cy="3639289"/>
          </a:xfrm>
        </p:spPr>
        <p:txBody>
          <a:bodyPr vert="horz" lIns="91440" tIns="45720" rIns="91440" bIns="45720" rtlCol="0" anchor="ctr">
            <a:normAutofit/>
          </a:bodyPr>
          <a:lstStyle/>
          <a:p>
            <a:pPr marL="0" indent="0">
              <a:buNone/>
            </a:pPr>
            <a:r>
              <a:rPr lang="en-AU" sz="1900">
                <a:solidFill>
                  <a:srgbClr val="000000"/>
                </a:solidFill>
                <a:ea typeface="+mn-lt"/>
                <a:cs typeface="+mn-lt"/>
              </a:rPr>
              <a:t>Creates a network whereby sensory data is received and stored in a database. Using the stored data it can display a range of different views and graphical representations in a meaningful way to users through the use of Power BI software</a:t>
            </a:r>
            <a:endParaRPr lang="en-US" sz="1900">
              <a:solidFill>
                <a:srgbClr val="000000"/>
              </a:solidFill>
              <a:ea typeface="+mn-lt"/>
              <a:cs typeface="+mn-lt"/>
            </a:endParaRPr>
          </a:p>
          <a:p>
            <a:pPr marL="0" indent="0">
              <a:buNone/>
            </a:pPr>
            <a:r>
              <a:rPr lang="en-AU" sz="1900">
                <a:solidFill>
                  <a:srgbClr val="000000"/>
                </a:solidFill>
                <a:ea typeface="+mn-lt"/>
                <a:cs typeface="+mn-lt"/>
              </a:rPr>
              <a:t>Benefits of the system</a:t>
            </a:r>
            <a:endParaRPr lang="en-US" sz="1900">
              <a:solidFill>
                <a:srgbClr val="000000"/>
              </a:solidFill>
              <a:ea typeface="+mn-lt"/>
              <a:cs typeface="+mn-lt"/>
            </a:endParaRPr>
          </a:p>
          <a:p>
            <a:pPr marL="457200" indent="-457200">
              <a:buFont typeface="Wingdings,Sans-Serif" panose="020B0604020202020204" pitchFamily="34" charset="0"/>
              <a:buChar char="ü"/>
            </a:pPr>
            <a:r>
              <a:rPr lang="en-AU" sz="1900">
                <a:solidFill>
                  <a:srgbClr val="000000"/>
                </a:solidFill>
                <a:ea typeface="+mn-lt"/>
                <a:cs typeface="+mn-lt"/>
              </a:rPr>
              <a:t>Data is received in real time </a:t>
            </a:r>
            <a:endParaRPr lang="en-US" sz="1900">
              <a:solidFill>
                <a:srgbClr val="000000"/>
              </a:solidFill>
              <a:ea typeface="+mn-lt"/>
              <a:cs typeface="+mn-lt"/>
            </a:endParaRPr>
          </a:p>
          <a:p>
            <a:pPr marL="457200" indent="-457200">
              <a:buFont typeface="Wingdings,Sans-Serif" panose="020B0604020202020204" pitchFamily="34" charset="0"/>
              <a:buChar char="ü"/>
            </a:pPr>
            <a:r>
              <a:rPr lang="en-AU" sz="1900">
                <a:solidFill>
                  <a:srgbClr val="000000"/>
                </a:solidFill>
                <a:ea typeface="+mn-lt"/>
                <a:cs typeface="+mn-lt"/>
              </a:rPr>
              <a:t>Motion sensing</a:t>
            </a:r>
            <a:endParaRPr lang="en-US" sz="1900">
              <a:solidFill>
                <a:srgbClr val="000000"/>
              </a:solidFill>
              <a:ea typeface="+mn-lt"/>
              <a:cs typeface="+mn-lt"/>
            </a:endParaRPr>
          </a:p>
          <a:p>
            <a:pPr marL="457200" indent="-457200">
              <a:buFont typeface="Wingdings,Sans-Serif" panose="020B0604020202020204" pitchFamily="34" charset="0"/>
              <a:buChar char="ü"/>
            </a:pPr>
            <a:r>
              <a:rPr lang="en-AU" sz="1900">
                <a:solidFill>
                  <a:srgbClr val="000000"/>
                </a:solidFill>
                <a:ea typeface="+mn-lt"/>
                <a:cs typeface="+mn-lt"/>
              </a:rPr>
              <a:t>GPS tracking</a:t>
            </a:r>
            <a:endParaRPr lang="en-US" sz="1900">
              <a:solidFill>
                <a:srgbClr val="000000"/>
              </a:solidFill>
              <a:ea typeface="+mn-lt"/>
              <a:cs typeface="+mn-lt"/>
            </a:endParaRPr>
          </a:p>
          <a:p>
            <a:pPr marL="457200" indent="-457200">
              <a:buFont typeface="Wingdings,Sans-Serif" panose="020B0604020202020204" pitchFamily="34" charset="0"/>
              <a:buChar char="ü"/>
            </a:pPr>
            <a:r>
              <a:rPr lang="en-AU" sz="1900">
                <a:solidFill>
                  <a:srgbClr val="000000"/>
                </a:solidFill>
                <a:ea typeface="+mn-lt"/>
                <a:cs typeface="+mn-lt"/>
              </a:rPr>
              <a:t>Graphical data representation</a:t>
            </a:r>
            <a:endParaRPr lang="en-AU" sz="1900">
              <a:solidFill>
                <a:srgbClr val="000000"/>
              </a:solidFill>
            </a:endParaRPr>
          </a:p>
        </p:txBody>
      </p:sp>
      <p:pic>
        <p:nvPicPr>
          <p:cNvPr id="8" name="Picture 7">
            <a:extLst>
              <a:ext uri="{FF2B5EF4-FFF2-40B4-BE49-F238E27FC236}">
                <a16:creationId xmlns:a16="http://schemas.microsoft.com/office/drawing/2014/main" id="{3C39AFF4-5F93-408E-AAC9-3905C7002E50}"/>
              </a:ext>
            </a:extLst>
          </p:cNvPr>
          <p:cNvPicPr>
            <a:picLocks noChangeAspect="1"/>
          </p:cNvPicPr>
          <p:nvPr/>
        </p:nvPicPr>
        <p:blipFill rotWithShape="1">
          <a:blip r:embed="rId4">
            <a:extLst>
              <a:ext uri="{28A0092B-C50C-407E-A947-70E740481C1C}">
                <a14:useLocalDpi xmlns:a14="http://schemas.microsoft.com/office/drawing/2010/main" val="0"/>
              </a:ext>
            </a:extLst>
          </a:blip>
          <a:srcRect l="19478" t="35994" r="21264" b="37857"/>
          <a:stretch/>
        </p:blipFill>
        <p:spPr>
          <a:xfrm>
            <a:off x="10235819" y="5985928"/>
            <a:ext cx="1806173" cy="797009"/>
          </a:xfrm>
          <a:prstGeom prst="rect">
            <a:avLst/>
          </a:prstGeom>
        </p:spPr>
      </p:pic>
    </p:spTree>
    <p:extLst>
      <p:ext uri="{BB962C8B-B14F-4D97-AF65-F5344CB8AC3E}">
        <p14:creationId xmlns:p14="http://schemas.microsoft.com/office/powerpoint/2010/main" val="202343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3D7C-8755-4006-AAF7-023C4DEC21FE}"/>
              </a:ext>
            </a:extLst>
          </p:cNvPr>
          <p:cNvSpPr>
            <a:spLocks noGrp="1"/>
          </p:cNvSpPr>
          <p:nvPr>
            <p:ph type="title"/>
          </p:nvPr>
        </p:nvSpPr>
        <p:spPr>
          <a:xfrm>
            <a:off x="838200" y="365125"/>
            <a:ext cx="10515600" cy="1325563"/>
          </a:xfrm>
        </p:spPr>
        <p:txBody>
          <a:bodyPr/>
          <a:lstStyle/>
          <a:p>
            <a:r>
              <a:rPr lang="en-AU"/>
              <a:t>Architecture Diagram</a:t>
            </a:r>
          </a:p>
        </p:txBody>
      </p:sp>
      <p:pic>
        <p:nvPicPr>
          <p:cNvPr id="4" name="Picture 4" descr="A close up of a map&#10;&#10;Description generated with very high confidence">
            <a:extLst>
              <a:ext uri="{FF2B5EF4-FFF2-40B4-BE49-F238E27FC236}">
                <a16:creationId xmlns:a16="http://schemas.microsoft.com/office/drawing/2014/main" id="{41C7DCAD-8056-44F1-B6AE-87D389455FA1}"/>
              </a:ext>
            </a:extLst>
          </p:cNvPr>
          <p:cNvPicPr>
            <a:picLocks noChangeAspect="1"/>
          </p:cNvPicPr>
          <p:nvPr/>
        </p:nvPicPr>
        <p:blipFill>
          <a:blip r:embed="rId2"/>
          <a:stretch>
            <a:fillRect/>
          </a:stretch>
        </p:blipFill>
        <p:spPr>
          <a:xfrm>
            <a:off x="841828" y="1560618"/>
            <a:ext cx="7206342" cy="4580406"/>
          </a:xfrm>
          <a:prstGeom prst="rect">
            <a:avLst/>
          </a:prstGeom>
        </p:spPr>
      </p:pic>
      <p:sp>
        <p:nvSpPr>
          <p:cNvPr id="21" name="TextBox 20">
            <a:extLst>
              <a:ext uri="{FF2B5EF4-FFF2-40B4-BE49-F238E27FC236}">
                <a16:creationId xmlns:a16="http://schemas.microsoft.com/office/drawing/2014/main" id="{7FF4B312-FC6C-4E89-824F-10C2B0C61FB4}"/>
              </a:ext>
            </a:extLst>
          </p:cNvPr>
          <p:cNvSpPr txBox="1"/>
          <p:nvPr/>
        </p:nvSpPr>
        <p:spPr>
          <a:xfrm>
            <a:off x="8465626" y="1694330"/>
            <a:ext cx="274319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 diagram shows the flow and transmission of data. The data is generated by a sensor worn by an entity and it is captured when within range of the </a:t>
            </a:r>
            <a:r>
              <a:rPr lang="en-US" err="1">
                <a:cs typeface="Calibri"/>
              </a:rPr>
              <a:t>LoRaWAN</a:t>
            </a:r>
            <a:r>
              <a:rPr lang="en-US">
                <a:cs typeface="Calibri"/>
              </a:rPr>
              <a:t> network. The Raspberry Pi retrieves and then sends the data to our IoT hub where analytic streaming services allow real-time data to be represented in an SQL database and graphically displayed in Power BI.</a:t>
            </a:r>
          </a:p>
        </p:txBody>
      </p:sp>
    </p:spTree>
    <p:extLst>
      <p:ext uri="{BB962C8B-B14F-4D97-AF65-F5344CB8AC3E}">
        <p14:creationId xmlns:p14="http://schemas.microsoft.com/office/powerpoint/2010/main" val="4104445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036D-5141-4388-B127-048D87772767}"/>
              </a:ext>
            </a:extLst>
          </p:cNvPr>
          <p:cNvSpPr>
            <a:spLocks noGrp="1"/>
          </p:cNvSpPr>
          <p:nvPr>
            <p:ph type="title"/>
          </p:nvPr>
        </p:nvSpPr>
        <p:spPr/>
        <p:txBody>
          <a:bodyPr/>
          <a:lstStyle/>
          <a:p>
            <a:r>
              <a:rPr lang="en-US">
                <a:cs typeface="Calibri Light"/>
              </a:rPr>
              <a:t>Tech Stack</a:t>
            </a:r>
            <a:endParaRPr lang="en-US"/>
          </a:p>
        </p:txBody>
      </p:sp>
      <p:pic>
        <p:nvPicPr>
          <p:cNvPr id="4" name="Picture 4" descr="A picture containing clipart&#10;&#10;Description generated with very high confidence">
            <a:extLst>
              <a:ext uri="{FF2B5EF4-FFF2-40B4-BE49-F238E27FC236}">
                <a16:creationId xmlns:a16="http://schemas.microsoft.com/office/drawing/2014/main" id="{8EF94ED0-5216-43AD-BDBA-F8E69DB7D4EA}"/>
              </a:ext>
            </a:extLst>
          </p:cNvPr>
          <p:cNvPicPr>
            <a:picLocks noChangeAspect="1"/>
          </p:cNvPicPr>
          <p:nvPr/>
        </p:nvPicPr>
        <p:blipFill>
          <a:blip r:embed="rId2"/>
          <a:stretch>
            <a:fillRect/>
          </a:stretch>
        </p:blipFill>
        <p:spPr>
          <a:xfrm>
            <a:off x="2794119" y="2579304"/>
            <a:ext cx="1406873" cy="438923"/>
          </a:xfrm>
          <a:prstGeom prst="rect">
            <a:avLst/>
          </a:prstGeom>
        </p:spPr>
      </p:pic>
      <p:pic>
        <p:nvPicPr>
          <p:cNvPr id="6" name="Picture 6">
            <a:extLst>
              <a:ext uri="{FF2B5EF4-FFF2-40B4-BE49-F238E27FC236}">
                <a16:creationId xmlns:a16="http://schemas.microsoft.com/office/drawing/2014/main" id="{9B341ACD-0A92-4EEB-9AD2-F13FF3950850}"/>
              </a:ext>
            </a:extLst>
          </p:cNvPr>
          <p:cNvPicPr>
            <a:picLocks noChangeAspect="1"/>
          </p:cNvPicPr>
          <p:nvPr/>
        </p:nvPicPr>
        <p:blipFill>
          <a:blip r:embed="rId3"/>
          <a:stretch>
            <a:fillRect/>
          </a:stretch>
        </p:blipFill>
        <p:spPr>
          <a:xfrm>
            <a:off x="4875726" y="2527821"/>
            <a:ext cx="1793996" cy="639505"/>
          </a:xfrm>
          <a:prstGeom prst="rect">
            <a:avLst/>
          </a:prstGeom>
        </p:spPr>
      </p:pic>
      <p:pic>
        <p:nvPicPr>
          <p:cNvPr id="8" name="Picture 8" descr="A picture containing iPod&#10;&#10;Description generated with high confidence">
            <a:extLst>
              <a:ext uri="{FF2B5EF4-FFF2-40B4-BE49-F238E27FC236}">
                <a16:creationId xmlns:a16="http://schemas.microsoft.com/office/drawing/2014/main" id="{8245AB12-2E90-4A3C-AF11-A9BAE6482D25}"/>
              </a:ext>
            </a:extLst>
          </p:cNvPr>
          <p:cNvPicPr>
            <a:picLocks noChangeAspect="1"/>
          </p:cNvPicPr>
          <p:nvPr/>
        </p:nvPicPr>
        <p:blipFill>
          <a:blip r:embed="rId4"/>
          <a:stretch>
            <a:fillRect/>
          </a:stretch>
        </p:blipFill>
        <p:spPr>
          <a:xfrm>
            <a:off x="721342" y="3175309"/>
            <a:ext cx="796483" cy="793516"/>
          </a:xfrm>
          <a:prstGeom prst="rect">
            <a:avLst/>
          </a:prstGeom>
        </p:spPr>
      </p:pic>
      <p:pic>
        <p:nvPicPr>
          <p:cNvPr id="16" name="Picture 16" descr="A close up of a logo&#10;&#10;Description generated with very high confidence">
            <a:extLst>
              <a:ext uri="{FF2B5EF4-FFF2-40B4-BE49-F238E27FC236}">
                <a16:creationId xmlns:a16="http://schemas.microsoft.com/office/drawing/2014/main" id="{70263B3A-E7DD-46F0-93F0-1E7AC9A2CFFB}"/>
              </a:ext>
            </a:extLst>
          </p:cNvPr>
          <p:cNvPicPr>
            <a:picLocks noChangeAspect="1"/>
          </p:cNvPicPr>
          <p:nvPr/>
        </p:nvPicPr>
        <p:blipFill>
          <a:blip r:embed="rId5"/>
          <a:stretch>
            <a:fillRect/>
          </a:stretch>
        </p:blipFill>
        <p:spPr>
          <a:xfrm>
            <a:off x="7907203" y="2617342"/>
            <a:ext cx="803341" cy="802652"/>
          </a:xfrm>
          <a:prstGeom prst="rect">
            <a:avLst/>
          </a:prstGeom>
        </p:spPr>
      </p:pic>
      <p:pic>
        <p:nvPicPr>
          <p:cNvPr id="18" name="Picture 18" descr="A picture containing object&#10;&#10;Description generated with high confidence">
            <a:extLst>
              <a:ext uri="{FF2B5EF4-FFF2-40B4-BE49-F238E27FC236}">
                <a16:creationId xmlns:a16="http://schemas.microsoft.com/office/drawing/2014/main" id="{01CA1D98-7F15-47B5-8F53-969CE3B09C11}"/>
              </a:ext>
            </a:extLst>
          </p:cNvPr>
          <p:cNvPicPr>
            <a:picLocks noChangeAspect="1"/>
          </p:cNvPicPr>
          <p:nvPr/>
        </p:nvPicPr>
        <p:blipFill>
          <a:blip r:embed="rId6"/>
          <a:stretch>
            <a:fillRect/>
          </a:stretch>
        </p:blipFill>
        <p:spPr>
          <a:xfrm>
            <a:off x="3068623" y="3227111"/>
            <a:ext cx="685964" cy="689472"/>
          </a:xfrm>
          <a:prstGeom prst="rect">
            <a:avLst/>
          </a:prstGeom>
        </p:spPr>
      </p:pic>
      <p:pic>
        <p:nvPicPr>
          <p:cNvPr id="20" name="Picture 20">
            <a:extLst>
              <a:ext uri="{FF2B5EF4-FFF2-40B4-BE49-F238E27FC236}">
                <a16:creationId xmlns:a16="http://schemas.microsoft.com/office/drawing/2014/main" id="{E90BDD33-17A4-4B4A-A987-41730FE888F4}"/>
              </a:ext>
            </a:extLst>
          </p:cNvPr>
          <p:cNvPicPr>
            <a:picLocks noChangeAspect="1"/>
          </p:cNvPicPr>
          <p:nvPr/>
        </p:nvPicPr>
        <p:blipFill>
          <a:blip r:embed="rId7"/>
          <a:stretch>
            <a:fillRect/>
          </a:stretch>
        </p:blipFill>
        <p:spPr>
          <a:xfrm>
            <a:off x="7811427" y="3623958"/>
            <a:ext cx="854525" cy="842032"/>
          </a:xfrm>
          <a:prstGeom prst="rect">
            <a:avLst/>
          </a:prstGeom>
        </p:spPr>
      </p:pic>
      <p:pic>
        <p:nvPicPr>
          <p:cNvPr id="24" name="Picture 24" descr="A close up of a sign&#10;&#10;Description generated with high confidence">
            <a:extLst>
              <a:ext uri="{FF2B5EF4-FFF2-40B4-BE49-F238E27FC236}">
                <a16:creationId xmlns:a16="http://schemas.microsoft.com/office/drawing/2014/main" id="{8ACE7645-2C2C-4749-A80C-5BC32DF3CB19}"/>
              </a:ext>
            </a:extLst>
          </p:cNvPr>
          <p:cNvPicPr>
            <a:picLocks noChangeAspect="1"/>
          </p:cNvPicPr>
          <p:nvPr/>
        </p:nvPicPr>
        <p:blipFill>
          <a:blip r:embed="rId8"/>
          <a:stretch>
            <a:fillRect/>
          </a:stretch>
        </p:blipFill>
        <p:spPr>
          <a:xfrm>
            <a:off x="347463" y="2579667"/>
            <a:ext cx="1534558" cy="465582"/>
          </a:xfrm>
          <a:prstGeom prst="rect">
            <a:avLst/>
          </a:prstGeom>
        </p:spPr>
      </p:pic>
      <p:sp>
        <p:nvSpPr>
          <p:cNvPr id="26" name="Arrow: Pentagon 25">
            <a:extLst>
              <a:ext uri="{FF2B5EF4-FFF2-40B4-BE49-F238E27FC236}">
                <a16:creationId xmlns:a16="http://schemas.microsoft.com/office/drawing/2014/main" id="{2779A765-EE1F-456A-A6E3-EE7E83255020}"/>
              </a:ext>
            </a:extLst>
          </p:cNvPr>
          <p:cNvSpPr/>
          <p:nvPr/>
        </p:nvSpPr>
        <p:spPr>
          <a:xfrm>
            <a:off x="103410" y="1592909"/>
            <a:ext cx="2622244" cy="834642"/>
          </a:xfrm>
          <a:prstGeom prst="homePlat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Collaboration</a:t>
            </a:r>
          </a:p>
        </p:txBody>
      </p:sp>
      <p:sp>
        <p:nvSpPr>
          <p:cNvPr id="27" name="Arrow: Chevron 26">
            <a:extLst>
              <a:ext uri="{FF2B5EF4-FFF2-40B4-BE49-F238E27FC236}">
                <a16:creationId xmlns:a16="http://schemas.microsoft.com/office/drawing/2014/main" id="{7AE5ED52-7D3E-41CC-86D5-07D7CAAD898F}"/>
              </a:ext>
            </a:extLst>
          </p:cNvPr>
          <p:cNvSpPr/>
          <p:nvPr/>
        </p:nvSpPr>
        <p:spPr>
          <a:xfrm>
            <a:off x="2319334" y="1592909"/>
            <a:ext cx="2553504" cy="834642"/>
          </a:xfrm>
          <a:prstGeom prst="chevron">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cs typeface="Calibri"/>
              </a:rPr>
              <a:t>IoT Integration</a:t>
            </a:r>
          </a:p>
        </p:txBody>
      </p:sp>
      <p:pic>
        <p:nvPicPr>
          <p:cNvPr id="28" name="Picture 28">
            <a:extLst>
              <a:ext uri="{FF2B5EF4-FFF2-40B4-BE49-F238E27FC236}">
                <a16:creationId xmlns:a16="http://schemas.microsoft.com/office/drawing/2014/main" id="{A150B5E8-0F92-453C-B3EF-C278ECA831A3}"/>
              </a:ext>
            </a:extLst>
          </p:cNvPr>
          <p:cNvPicPr>
            <a:picLocks noChangeAspect="1"/>
          </p:cNvPicPr>
          <p:nvPr/>
        </p:nvPicPr>
        <p:blipFill>
          <a:blip r:embed="rId9"/>
          <a:stretch>
            <a:fillRect/>
          </a:stretch>
        </p:blipFill>
        <p:spPr>
          <a:xfrm>
            <a:off x="457200" y="4166785"/>
            <a:ext cx="1310433" cy="975682"/>
          </a:xfrm>
          <a:prstGeom prst="rect">
            <a:avLst/>
          </a:prstGeom>
        </p:spPr>
      </p:pic>
      <p:sp>
        <p:nvSpPr>
          <p:cNvPr id="30" name="Arrow: Chevron 29">
            <a:extLst>
              <a:ext uri="{FF2B5EF4-FFF2-40B4-BE49-F238E27FC236}">
                <a16:creationId xmlns:a16="http://schemas.microsoft.com/office/drawing/2014/main" id="{674A3EC9-F66B-4E36-9861-3D0CDC6D5DCC}"/>
              </a:ext>
            </a:extLst>
          </p:cNvPr>
          <p:cNvSpPr/>
          <p:nvPr/>
        </p:nvSpPr>
        <p:spPr>
          <a:xfrm>
            <a:off x="4466246" y="1592909"/>
            <a:ext cx="2659655" cy="834642"/>
          </a:xfrm>
          <a:prstGeom prst="chevro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cs typeface="Calibri"/>
              </a:rPr>
              <a:t>Data Processing</a:t>
            </a:r>
          </a:p>
        </p:txBody>
      </p:sp>
      <p:sp>
        <p:nvSpPr>
          <p:cNvPr id="33" name="Arrow: Chevron 32">
            <a:extLst>
              <a:ext uri="{FF2B5EF4-FFF2-40B4-BE49-F238E27FC236}">
                <a16:creationId xmlns:a16="http://schemas.microsoft.com/office/drawing/2014/main" id="{C64CFEB0-F7C8-4D33-8190-1BE792C266A9}"/>
              </a:ext>
            </a:extLst>
          </p:cNvPr>
          <p:cNvSpPr/>
          <p:nvPr/>
        </p:nvSpPr>
        <p:spPr>
          <a:xfrm>
            <a:off x="6710129" y="1592909"/>
            <a:ext cx="2820547" cy="834642"/>
          </a:xfrm>
          <a:prstGeom prst="chevron">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cs typeface="Calibri"/>
              </a:rPr>
              <a:t>Storage &amp; Display</a:t>
            </a:r>
          </a:p>
        </p:txBody>
      </p:sp>
      <p:sp>
        <p:nvSpPr>
          <p:cNvPr id="21" name="Arrow: Chevron 20">
            <a:extLst>
              <a:ext uri="{FF2B5EF4-FFF2-40B4-BE49-F238E27FC236}">
                <a16:creationId xmlns:a16="http://schemas.microsoft.com/office/drawing/2014/main" id="{51459D44-18B4-4144-BA0A-0DA82DBD8C93}"/>
              </a:ext>
            </a:extLst>
          </p:cNvPr>
          <p:cNvSpPr/>
          <p:nvPr/>
        </p:nvSpPr>
        <p:spPr>
          <a:xfrm>
            <a:off x="9115478" y="1592908"/>
            <a:ext cx="2609392" cy="834642"/>
          </a:xfrm>
          <a:prstGeom prst="chevro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cs typeface="Calibri"/>
              </a:rPr>
              <a:t>Hardware</a:t>
            </a:r>
          </a:p>
        </p:txBody>
      </p:sp>
      <p:pic>
        <p:nvPicPr>
          <p:cNvPr id="185" name="Picture 185" descr="A circuit board&#10;&#10;Description generated with very high confidence">
            <a:extLst>
              <a:ext uri="{FF2B5EF4-FFF2-40B4-BE49-F238E27FC236}">
                <a16:creationId xmlns:a16="http://schemas.microsoft.com/office/drawing/2014/main" id="{4589703A-E16F-4ABF-A0B9-CA8D70FCAAF9}"/>
              </a:ext>
            </a:extLst>
          </p:cNvPr>
          <p:cNvPicPr>
            <a:picLocks noChangeAspect="1"/>
          </p:cNvPicPr>
          <p:nvPr/>
        </p:nvPicPr>
        <p:blipFill>
          <a:blip r:embed="rId10"/>
          <a:stretch>
            <a:fillRect/>
          </a:stretch>
        </p:blipFill>
        <p:spPr>
          <a:xfrm>
            <a:off x="9672809" y="2540188"/>
            <a:ext cx="1320188" cy="1033984"/>
          </a:xfrm>
          <a:prstGeom prst="rect">
            <a:avLst/>
          </a:prstGeom>
        </p:spPr>
      </p:pic>
      <p:pic>
        <p:nvPicPr>
          <p:cNvPr id="187" name="Picture 187" descr="A picture containing electronics, circuit&#10;&#10;Description generated with very high confidence">
            <a:extLst>
              <a:ext uri="{FF2B5EF4-FFF2-40B4-BE49-F238E27FC236}">
                <a16:creationId xmlns:a16="http://schemas.microsoft.com/office/drawing/2014/main" id="{9A407396-235C-431C-A041-B3A5799F685E}"/>
              </a:ext>
            </a:extLst>
          </p:cNvPr>
          <p:cNvPicPr>
            <a:picLocks noChangeAspect="1"/>
          </p:cNvPicPr>
          <p:nvPr/>
        </p:nvPicPr>
        <p:blipFill>
          <a:blip r:embed="rId11"/>
          <a:stretch>
            <a:fillRect/>
          </a:stretch>
        </p:blipFill>
        <p:spPr>
          <a:xfrm>
            <a:off x="9628282" y="3627533"/>
            <a:ext cx="1308254" cy="833151"/>
          </a:xfrm>
          <a:prstGeom prst="rect">
            <a:avLst/>
          </a:prstGeom>
        </p:spPr>
      </p:pic>
      <p:pic>
        <p:nvPicPr>
          <p:cNvPr id="189" name="Picture 189" descr="A circuit board&#10;&#10;Description generated with very high confidence">
            <a:extLst>
              <a:ext uri="{FF2B5EF4-FFF2-40B4-BE49-F238E27FC236}">
                <a16:creationId xmlns:a16="http://schemas.microsoft.com/office/drawing/2014/main" id="{9DDAF083-0A23-400C-AC7B-C792B7285A3E}"/>
              </a:ext>
            </a:extLst>
          </p:cNvPr>
          <p:cNvPicPr>
            <a:picLocks noChangeAspect="1"/>
          </p:cNvPicPr>
          <p:nvPr/>
        </p:nvPicPr>
        <p:blipFill>
          <a:blip r:embed="rId12"/>
          <a:stretch>
            <a:fillRect/>
          </a:stretch>
        </p:blipFill>
        <p:spPr>
          <a:xfrm>
            <a:off x="9639243" y="4765254"/>
            <a:ext cx="1286335" cy="963058"/>
          </a:xfrm>
          <a:prstGeom prst="rect">
            <a:avLst/>
          </a:prstGeom>
        </p:spPr>
      </p:pic>
      <p:cxnSp>
        <p:nvCxnSpPr>
          <p:cNvPr id="191" name="Straight Arrow Connector 190">
            <a:extLst>
              <a:ext uri="{FF2B5EF4-FFF2-40B4-BE49-F238E27FC236}">
                <a16:creationId xmlns:a16="http://schemas.microsoft.com/office/drawing/2014/main" id="{EDB5A9E9-C72C-45A2-AA34-D1206D21B288}"/>
              </a:ext>
            </a:extLst>
          </p:cNvPr>
          <p:cNvCxnSpPr/>
          <p:nvPr/>
        </p:nvCxnSpPr>
        <p:spPr>
          <a:xfrm flipH="1">
            <a:off x="4454487" y="2448499"/>
            <a:ext cx="45904" cy="356212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EA74C0B-205C-48F0-B9F2-6F835B9E0727}"/>
              </a:ext>
            </a:extLst>
          </p:cNvPr>
          <p:cNvCxnSpPr>
            <a:cxnSpLocks/>
          </p:cNvCxnSpPr>
          <p:nvPr/>
        </p:nvCxnSpPr>
        <p:spPr>
          <a:xfrm flipH="1">
            <a:off x="6685402" y="2420956"/>
            <a:ext cx="45904" cy="356212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0272E65-7BE6-44C7-AD56-5DFD83C2D483}"/>
              </a:ext>
            </a:extLst>
          </p:cNvPr>
          <p:cNvCxnSpPr>
            <a:cxnSpLocks/>
          </p:cNvCxnSpPr>
          <p:nvPr/>
        </p:nvCxnSpPr>
        <p:spPr>
          <a:xfrm flipH="1">
            <a:off x="2297017" y="2448499"/>
            <a:ext cx="45904" cy="356212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6E345284-D971-4719-9BF1-A3FE22F0D18B}"/>
              </a:ext>
            </a:extLst>
          </p:cNvPr>
          <p:cNvCxnSpPr>
            <a:cxnSpLocks/>
          </p:cNvCxnSpPr>
          <p:nvPr/>
        </p:nvCxnSpPr>
        <p:spPr>
          <a:xfrm flipH="1">
            <a:off x="9090751" y="2384233"/>
            <a:ext cx="45904" cy="3562120"/>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716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50CC-9C8E-4730-BE28-C31D7CD92B24}"/>
              </a:ext>
            </a:extLst>
          </p:cNvPr>
          <p:cNvSpPr>
            <a:spLocks noGrp="1"/>
          </p:cNvSpPr>
          <p:nvPr>
            <p:ph type="title"/>
          </p:nvPr>
        </p:nvSpPr>
        <p:spPr/>
        <p:txBody>
          <a:bodyPr/>
          <a:lstStyle/>
          <a:p>
            <a:r>
              <a:rPr lang="en-AU"/>
              <a:t>Sprint Planning</a:t>
            </a:r>
          </a:p>
        </p:txBody>
      </p:sp>
      <p:pic>
        <p:nvPicPr>
          <p:cNvPr id="6" name="Picture 6" descr="A screenshot of a cell phone&#10;&#10;Description generated with very high confidence">
            <a:extLst>
              <a:ext uri="{FF2B5EF4-FFF2-40B4-BE49-F238E27FC236}">
                <a16:creationId xmlns:a16="http://schemas.microsoft.com/office/drawing/2014/main" id="{D52F48DB-5C07-4B88-88D4-9B921A5A786A}"/>
              </a:ext>
            </a:extLst>
          </p:cNvPr>
          <p:cNvPicPr>
            <a:picLocks noGrp="1" noChangeAspect="1"/>
          </p:cNvPicPr>
          <p:nvPr>
            <p:ph idx="1"/>
          </p:nvPr>
        </p:nvPicPr>
        <p:blipFill>
          <a:blip r:embed="rId2"/>
          <a:stretch>
            <a:fillRect/>
          </a:stretch>
        </p:blipFill>
        <p:spPr>
          <a:xfrm>
            <a:off x="909029" y="1485035"/>
            <a:ext cx="10020510" cy="4351338"/>
          </a:xfrm>
          <a:prstGeom prst="rect">
            <a:avLst/>
          </a:prstGeom>
        </p:spPr>
      </p:pic>
    </p:spTree>
    <p:extLst>
      <p:ext uri="{BB962C8B-B14F-4D97-AF65-F5344CB8AC3E}">
        <p14:creationId xmlns:p14="http://schemas.microsoft.com/office/powerpoint/2010/main" val="163377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ext, map, vector graphics&#10;&#10;Description generated with high confidence">
            <a:extLst>
              <a:ext uri="{FF2B5EF4-FFF2-40B4-BE49-F238E27FC236}">
                <a16:creationId xmlns:a16="http://schemas.microsoft.com/office/drawing/2014/main" id="{FF65EFBE-6CE8-4468-BF2F-D40794F2FD13}"/>
              </a:ext>
            </a:extLst>
          </p:cNvPr>
          <p:cNvPicPr>
            <a:picLocks noChangeAspect="1"/>
          </p:cNvPicPr>
          <p:nvPr/>
        </p:nvPicPr>
        <p:blipFill>
          <a:blip r:embed="rId2"/>
          <a:stretch>
            <a:fillRect/>
          </a:stretch>
        </p:blipFill>
        <p:spPr>
          <a:xfrm>
            <a:off x="6002594" y="435769"/>
            <a:ext cx="4728087" cy="3178128"/>
          </a:xfrm>
          <a:prstGeom prst="rect">
            <a:avLst/>
          </a:prstGeom>
        </p:spPr>
      </p:pic>
      <p:sp>
        <p:nvSpPr>
          <p:cNvPr id="2" name="Title 1">
            <a:extLst>
              <a:ext uri="{FF2B5EF4-FFF2-40B4-BE49-F238E27FC236}">
                <a16:creationId xmlns:a16="http://schemas.microsoft.com/office/drawing/2014/main" id="{5238A176-5CA0-423C-861C-267ED997933C}"/>
              </a:ext>
            </a:extLst>
          </p:cNvPr>
          <p:cNvSpPr>
            <a:spLocks noGrp="1"/>
          </p:cNvSpPr>
          <p:nvPr>
            <p:ph type="title"/>
          </p:nvPr>
        </p:nvSpPr>
        <p:spPr/>
        <p:txBody>
          <a:bodyPr/>
          <a:lstStyle/>
          <a:p>
            <a:r>
              <a:rPr lang="en-AU"/>
              <a:t>Agile</a:t>
            </a:r>
          </a:p>
        </p:txBody>
      </p:sp>
      <p:pic>
        <p:nvPicPr>
          <p:cNvPr id="4" name="Picture 4" descr="A screenshot of a cell phone&#10;&#10;Description generated with high confidence">
            <a:extLst>
              <a:ext uri="{FF2B5EF4-FFF2-40B4-BE49-F238E27FC236}">
                <a16:creationId xmlns:a16="http://schemas.microsoft.com/office/drawing/2014/main" id="{428CF307-CB83-4A95-AB53-416487DAB3C8}"/>
              </a:ext>
            </a:extLst>
          </p:cNvPr>
          <p:cNvPicPr>
            <a:picLocks noChangeAspect="1"/>
          </p:cNvPicPr>
          <p:nvPr/>
        </p:nvPicPr>
        <p:blipFill>
          <a:blip r:embed="rId3"/>
          <a:stretch>
            <a:fillRect/>
          </a:stretch>
        </p:blipFill>
        <p:spPr>
          <a:xfrm>
            <a:off x="6261882" y="3946518"/>
            <a:ext cx="3943536" cy="2479403"/>
          </a:xfrm>
          <a:prstGeom prst="rect">
            <a:avLst/>
          </a:prstGeom>
        </p:spPr>
      </p:pic>
      <p:sp>
        <p:nvSpPr>
          <p:cNvPr id="6" name="TextBox 5">
            <a:extLst>
              <a:ext uri="{FF2B5EF4-FFF2-40B4-BE49-F238E27FC236}">
                <a16:creationId xmlns:a16="http://schemas.microsoft.com/office/drawing/2014/main" id="{00821C4A-A084-4334-BE55-2FC0A379E435}"/>
              </a:ext>
            </a:extLst>
          </p:cNvPr>
          <p:cNvSpPr txBox="1"/>
          <p:nvPr/>
        </p:nvSpPr>
        <p:spPr>
          <a:xfrm>
            <a:off x="6236109" y="3612127"/>
            <a:ext cx="4347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This chart shows the average number of days issues were unresolved for on a given day over the past </a:t>
            </a:r>
            <a:r>
              <a:rPr lang="en-US" sz="900" b="1">
                <a:ea typeface="+mn-lt"/>
                <a:cs typeface="+mn-lt"/>
              </a:rPr>
              <a:t>60</a:t>
            </a:r>
            <a:r>
              <a:rPr lang="en-US" sz="900">
                <a:ea typeface="+mn-lt"/>
                <a:cs typeface="+mn-lt"/>
              </a:rPr>
              <a:t> days.</a:t>
            </a:r>
            <a:endParaRPr lang="en-US" sz="900"/>
          </a:p>
        </p:txBody>
      </p:sp>
      <p:pic>
        <p:nvPicPr>
          <p:cNvPr id="9" name="Picture 9" descr="A screenshot of a cell phone&#10;&#10;Description generated with very high confidence">
            <a:extLst>
              <a:ext uri="{FF2B5EF4-FFF2-40B4-BE49-F238E27FC236}">
                <a16:creationId xmlns:a16="http://schemas.microsoft.com/office/drawing/2014/main" id="{C856DEBB-6842-455B-BC5F-2DF9F4B6BDB4}"/>
              </a:ext>
            </a:extLst>
          </p:cNvPr>
          <p:cNvPicPr>
            <a:picLocks noChangeAspect="1"/>
          </p:cNvPicPr>
          <p:nvPr/>
        </p:nvPicPr>
        <p:blipFill>
          <a:blip r:embed="rId4"/>
          <a:stretch>
            <a:fillRect/>
          </a:stretch>
        </p:blipFill>
        <p:spPr>
          <a:xfrm>
            <a:off x="1289255" y="3682148"/>
            <a:ext cx="4070555" cy="2701481"/>
          </a:xfrm>
          <a:prstGeom prst="rect">
            <a:avLst/>
          </a:prstGeom>
        </p:spPr>
      </p:pic>
      <p:sp>
        <p:nvSpPr>
          <p:cNvPr id="11" name="TextBox 10">
            <a:extLst>
              <a:ext uri="{FF2B5EF4-FFF2-40B4-BE49-F238E27FC236}">
                <a16:creationId xmlns:a16="http://schemas.microsoft.com/office/drawing/2014/main" id="{2E95820A-83CA-4CB5-9960-ED735342670F}"/>
              </a:ext>
            </a:extLst>
          </p:cNvPr>
          <p:cNvSpPr txBox="1"/>
          <p:nvPr/>
        </p:nvSpPr>
        <p:spPr>
          <a:xfrm>
            <a:off x="1174034" y="1370678"/>
            <a:ext cx="44822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How we've improved</a:t>
            </a:r>
          </a:p>
          <a:p>
            <a:pPr marL="285750" indent="-285750">
              <a:buFont typeface="Arial"/>
              <a:buChar char="•"/>
            </a:pPr>
            <a:r>
              <a:rPr lang="en-US">
                <a:cs typeface="Calibri"/>
              </a:rPr>
              <a:t>Plans to improve Agile process further</a:t>
            </a:r>
          </a:p>
        </p:txBody>
      </p:sp>
      <p:pic>
        <p:nvPicPr>
          <p:cNvPr id="12" name="Picture 12" descr="A screenshot of a cell phone&#10;&#10;Description generated with very high confidence">
            <a:extLst>
              <a:ext uri="{FF2B5EF4-FFF2-40B4-BE49-F238E27FC236}">
                <a16:creationId xmlns:a16="http://schemas.microsoft.com/office/drawing/2014/main" id="{357DDDD8-42A0-479D-A046-427111D5D5FB}"/>
              </a:ext>
            </a:extLst>
          </p:cNvPr>
          <p:cNvPicPr>
            <a:picLocks noChangeAspect="1"/>
          </p:cNvPicPr>
          <p:nvPr/>
        </p:nvPicPr>
        <p:blipFill>
          <a:blip r:embed="rId5"/>
          <a:stretch>
            <a:fillRect/>
          </a:stretch>
        </p:blipFill>
        <p:spPr>
          <a:xfrm>
            <a:off x="1240093" y="2412613"/>
            <a:ext cx="2110248" cy="1061839"/>
          </a:xfrm>
          <a:prstGeom prst="rect">
            <a:avLst/>
          </a:prstGeom>
        </p:spPr>
      </p:pic>
      <p:pic>
        <p:nvPicPr>
          <p:cNvPr id="14" name="Picture 14" descr="A close up of a mans face&#10;&#10;Description generated with high confidence">
            <a:extLst>
              <a:ext uri="{FF2B5EF4-FFF2-40B4-BE49-F238E27FC236}">
                <a16:creationId xmlns:a16="http://schemas.microsoft.com/office/drawing/2014/main" id="{CDEF3A2D-789C-4EEE-9431-2D9141E0DEE2}"/>
              </a:ext>
            </a:extLst>
          </p:cNvPr>
          <p:cNvPicPr>
            <a:picLocks noChangeAspect="1"/>
          </p:cNvPicPr>
          <p:nvPr/>
        </p:nvPicPr>
        <p:blipFill>
          <a:blip r:embed="rId6"/>
          <a:stretch>
            <a:fillRect/>
          </a:stretch>
        </p:blipFill>
        <p:spPr>
          <a:xfrm>
            <a:off x="2985319" y="2418276"/>
            <a:ext cx="2024216" cy="1044369"/>
          </a:xfrm>
          <a:prstGeom prst="rect">
            <a:avLst/>
          </a:prstGeom>
        </p:spPr>
      </p:pic>
      <p:sp>
        <p:nvSpPr>
          <p:cNvPr id="16" name="TextBox 15">
            <a:extLst>
              <a:ext uri="{FF2B5EF4-FFF2-40B4-BE49-F238E27FC236}">
                <a16:creationId xmlns:a16="http://schemas.microsoft.com/office/drawing/2014/main" id="{F6D905C3-8A0B-4FDC-B4BB-860003472742}"/>
              </a:ext>
            </a:extLst>
          </p:cNvPr>
          <p:cNvSpPr txBox="1"/>
          <p:nvPr/>
        </p:nvSpPr>
        <p:spPr>
          <a:xfrm>
            <a:off x="1621094" y="2260190"/>
            <a:ext cx="406440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cs typeface="Calibri"/>
              </a:rPr>
              <a:t>Earlier Weeks                                           Recent Weeks</a:t>
            </a:r>
          </a:p>
        </p:txBody>
      </p:sp>
    </p:spTree>
    <p:extLst>
      <p:ext uri="{BB962C8B-B14F-4D97-AF65-F5344CB8AC3E}">
        <p14:creationId xmlns:p14="http://schemas.microsoft.com/office/powerpoint/2010/main" val="52112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03E0-66CA-4CF2-BB76-3F05F7BF2E0B}"/>
              </a:ext>
            </a:extLst>
          </p:cNvPr>
          <p:cNvSpPr>
            <a:spLocks noGrp="1"/>
          </p:cNvSpPr>
          <p:nvPr>
            <p:ph type="title"/>
          </p:nvPr>
        </p:nvSpPr>
        <p:spPr/>
        <p:txBody>
          <a:bodyPr/>
          <a:lstStyle/>
          <a:p>
            <a:r>
              <a:rPr lang="en-AU"/>
              <a:t>User Stories – As a user I want…</a:t>
            </a:r>
          </a:p>
        </p:txBody>
      </p:sp>
      <p:sp>
        <p:nvSpPr>
          <p:cNvPr id="3" name="Content Placeholder 2">
            <a:extLst>
              <a:ext uri="{FF2B5EF4-FFF2-40B4-BE49-F238E27FC236}">
                <a16:creationId xmlns:a16="http://schemas.microsoft.com/office/drawing/2014/main" id="{288F5EAF-4C65-44C3-A37A-986F0F3527E4}"/>
              </a:ext>
            </a:extLst>
          </p:cNvPr>
          <p:cNvSpPr>
            <a:spLocks noGrp="1"/>
          </p:cNvSpPr>
          <p:nvPr>
            <p:ph idx="1"/>
          </p:nvPr>
        </p:nvSpPr>
        <p:spPr/>
        <p:txBody>
          <a:bodyPr vert="horz" lIns="91440" tIns="45720" rIns="91440" bIns="45720" rtlCol="0" anchor="t">
            <a:normAutofit/>
          </a:bodyPr>
          <a:lstStyle/>
          <a:p>
            <a:r>
              <a:rPr lang="en-AU"/>
              <a:t>Clean UI / Easy to understand</a:t>
            </a:r>
          </a:p>
          <a:p>
            <a:r>
              <a:rPr lang="en-AU"/>
              <a:t>Easy setup (hardware &amp; software)</a:t>
            </a:r>
          </a:p>
          <a:p>
            <a:r>
              <a:rPr lang="en-AU"/>
              <a:t>Cost effective</a:t>
            </a:r>
          </a:p>
          <a:p>
            <a:r>
              <a:rPr lang="en-AU"/>
              <a:t>Data easy to export</a:t>
            </a:r>
          </a:p>
          <a:p>
            <a:endParaRPr lang="en-AU"/>
          </a:p>
          <a:p>
            <a:endParaRPr lang="en-AU"/>
          </a:p>
        </p:txBody>
      </p:sp>
      <p:pic>
        <p:nvPicPr>
          <p:cNvPr id="4" name="Picture 2" descr="Image result for book">
            <a:extLst>
              <a:ext uri="{FF2B5EF4-FFF2-40B4-BE49-F238E27FC236}">
                <a16:creationId xmlns:a16="http://schemas.microsoft.com/office/drawing/2014/main" id="{AF1050AD-9CA5-4E79-80A9-F060B9BE645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296" b="91704" l="8073" r="91211">
                        <a14:foregroundMark x1="9375" y1="57627" x2="9375" y2="57627"/>
                        <a14:foregroundMark x1="8073" y1="67529" x2="8073" y2="67529"/>
                        <a14:foregroundMark x1="47591" y1="91704" x2="47591" y2="91704"/>
                        <a14:foregroundMark x1="91211" y1="59679" x2="91211" y2="59679"/>
                        <a14:foregroundMark x1="57422" y1="8296" x2="57422" y2="8296"/>
                        <a14:backgroundMark x1="93034" y1="57092" x2="93034" y2="57092"/>
                      </a14:backgroundRemoval>
                    </a14:imgEffect>
                  </a14:imgLayer>
                </a14:imgProps>
              </a:ext>
              <a:ext uri="{28A0092B-C50C-407E-A947-70E740481C1C}">
                <a14:useLocalDpi xmlns:a14="http://schemas.microsoft.com/office/drawing/2010/main" val="0"/>
              </a:ext>
            </a:extLst>
          </a:blip>
          <a:srcRect/>
          <a:stretch>
            <a:fillRect/>
          </a:stretch>
        </p:blipFill>
        <p:spPr bwMode="auto">
          <a:xfrm>
            <a:off x="6628326" y="1963271"/>
            <a:ext cx="4452448" cy="324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157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IOT USING LORAWAN</vt:lpstr>
      <vt:lpstr> Our Team</vt:lpstr>
      <vt:lpstr>Presentation Index</vt:lpstr>
      <vt:lpstr>System Overview</vt:lpstr>
      <vt:lpstr>Architecture Diagram</vt:lpstr>
      <vt:lpstr>Tech Stack</vt:lpstr>
      <vt:lpstr>Sprint Planning</vt:lpstr>
      <vt:lpstr>Agile</vt:lpstr>
      <vt:lpstr>User Stories – As a user I want…</vt:lpstr>
      <vt:lpstr>Database</vt:lpstr>
      <vt:lpstr>UI WIRE FRAME (Before)</vt:lpstr>
      <vt:lpstr>UI WIRE FRAME (After)</vt:lpstr>
      <vt:lpstr>UI Prototype (Before)</vt:lpstr>
      <vt:lpstr>UI Prototype (After)</vt:lpstr>
      <vt:lpstr>UI Prototype (After)</vt:lpstr>
      <vt:lpstr>Implementation</vt:lpstr>
      <vt:lpstr>Testing</vt:lpstr>
      <vt:lpstr>PowerPoint Presentation</vt:lpstr>
      <vt:lpstr>UI Test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USING LORAWAN</dc:title>
  <dc:creator>MICHAEL ANDREW OWCZAREK</dc:creator>
  <cp:revision>69</cp:revision>
  <dcterms:created xsi:type="dcterms:W3CDTF">2019-06-03T10:58:07Z</dcterms:created>
  <dcterms:modified xsi:type="dcterms:W3CDTF">2019-10-31T01:48:53Z</dcterms:modified>
</cp:coreProperties>
</file>